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3" r:id="rId18"/>
    <p:sldId id="274" r:id="rId19"/>
    <p:sldId id="280" r:id="rId20"/>
    <p:sldId id="282" r:id="rId21"/>
    <p:sldId id="284" r:id="rId22"/>
    <p:sldId id="283" r:id="rId23"/>
    <p:sldId id="285" r:id="rId24"/>
    <p:sldId id="286" r:id="rId25"/>
    <p:sldId id="292" r:id="rId26"/>
    <p:sldId id="289" r:id="rId27"/>
    <p:sldId id="290" r:id="rId28"/>
    <p:sldId id="291" r:id="rId29"/>
    <p:sldId id="287" r:id="rId30"/>
    <p:sldId id="293" r:id="rId31"/>
    <p:sldId id="294" r:id="rId32"/>
    <p:sldId id="275" r:id="rId33"/>
    <p:sldId id="276" r:id="rId34"/>
    <p:sldId id="278" r:id="rId35"/>
    <p:sldId id="279"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rco de Análisis" id="{9F71F573-E5BF-466F-AEF2-0A517C8E983E}">
          <p14:sldIdLst>
            <p14:sldId id="256"/>
            <p14:sldId id="257"/>
          </p14:sldIdLst>
        </p14:section>
        <p14:section name="Resumen Sitio y Empresas" id="{3214CE7F-5AE2-4A8B-A080-DB125A817BA8}">
          <p14:sldIdLst>
            <p14:sldId id="258"/>
            <p14:sldId id="259"/>
            <p14:sldId id="260"/>
            <p14:sldId id="261"/>
            <p14:sldId id="263"/>
            <p14:sldId id="262"/>
            <p14:sldId id="264"/>
            <p14:sldId id="265"/>
            <p14:sldId id="266"/>
            <p14:sldId id="267"/>
            <p14:sldId id="268"/>
            <p14:sldId id="269"/>
            <p14:sldId id="270"/>
            <p14:sldId id="271"/>
            <p14:sldId id="273"/>
            <p14:sldId id="274"/>
          </p14:sldIdLst>
        </p14:section>
        <p14:section name="Mercado de Accesorios" id="{6CC6E0D7-A463-4ABD-BD2F-4AF8602CE4EE}">
          <p14:sldIdLst>
            <p14:sldId id="280"/>
            <p14:sldId id="282"/>
            <p14:sldId id="284"/>
            <p14:sldId id="283"/>
            <p14:sldId id="285"/>
            <p14:sldId id="286"/>
            <p14:sldId id="292"/>
            <p14:sldId id="289"/>
            <p14:sldId id="290"/>
            <p14:sldId id="291"/>
            <p14:sldId id="287"/>
            <p14:sldId id="293"/>
            <p14:sldId id="294"/>
            <p14:sldId id="275"/>
            <p14:sldId id="276"/>
            <p14:sldId id="278"/>
            <p14:sldId id="279"/>
          </p14:sldIdLst>
        </p14:section>
        <p14:section name="Mercado de Lubricantes y Fluidos" id="{948C7616-7F67-49C8-8AF0-2C110E1A6F09}">
          <p14:sldIdLst>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 name="Mercado de Neumáticos" id="{E76789D5-5867-42E9-8C7F-949B04FAA105}">
          <p14:sldIdLst>
            <p14:sldId id="312"/>
            <p14:sldId id="313"/>
            <p14:sldId id="314"/>
            <p14:sldId id="315"/>
            <p14:sldId id="316"/>
            <p14:sldId id="317"/>
            <p14:sldId id="318"/>
            <p14:sldId id="319"/>
            <p14:sldId id="320"/>
            <p14:sldId id="325"/>
            <p14:sldId id="326"/>
            <p14:sldId id="327"/>
            <p14:sldId id="328"/>
          </p14:sldIdLst>
        </p14:section>
        <p14:section name="Mercado de Repuestos" id="{70A145B1-AFAF-4602-8E6F-7B89B1449CDA}">
          <p14:sldIdLst>
            <p14:sldId id="329"/>
            <p14:sldId id="330"/>
            <p14:sldId id="331"/>
            <p14:sldId id="332"/>
            <p14:sldId id="333"/>
            <p14:sldId id="334"/>
            <p14:sldId id="335"/>
            <p14:sldId id="336"/>
            <p14:sldId id="337"/>
            <p14:sldId id="338"/>
            <p14:sldId id="339"/>
            <p14:sldId id="340"/>
            <p14:sldId id="341"/>
            <p14:sldId id="342"/>
            <p14:sldId id="343"/>
            <p14:sldId id="344"/>
            <p14:sldId id="345"/>
          </p14:sldIdLst>
        </p14:section>
        <p14:section name="Oportunidades de Negocio" id="{5398D18B-AF28-42DD-A4CC-A9E5629687E5}">
          <p14:sldIdLst>
            <p14:sldId id="346"/>
            <p14:sldId id="34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7246F-9A56-4AC2-9AE2-7AACCCBDCE17}" v="5" dt="2025-07-23T15:55:43.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ín Felipe Carrasco Tallar" userId="ef7545600dc42369" providerId="LiveId" clId="{8177246F-9A56-4AC2-9AE2-7AACCCBDCE17}"/>
    <pc:docChg chg="undo custSel addSld delSld modSld sldOrd addSection delSection modSection">
      <pc:chgData name="Martín Felipe Carrasco Tallar" userId="ef7545600dc42369" providerId="LiveId" clId="{8177246F-9A56-4AC2-9AE2-7AACCCBDCE17}" dt="2025-07-23T16:14:43.468" v="6640" actId="20577"/>
      <pc:docMkLst>
        <pc:docMk/>
      </pc:docMkLst>
      <pc:sldChg chg="addSp delSp modSp mod">
        <pc:chgData name="Martín Felipe Carrasco Tallar" userId="ef7545600dc42369" providerId="LiveId" clId="{8177246F-9A56-4AC2-9AE2-7AACCCBDCE17}" dt="2025-07-23T13:43:37.337" v="1373" actId="1076"/>
        <pc:sldMkLst>
          <pc:docMk/>
          <pc:sldMk cId="1418105767" sldId="276"/>
        </pc:sldMkLst>
        <pc:spChg chg="mod">
          <ac:chgData name="Martín Felipe Carrasco Tallar" userId="ef7545600dc42369" providerId="LiveId" clId="{8177246F-9A56-4AC2-9AE2-7AACCCBDCE17}" dt="2025-07-23T13:43:37.337" v="1373" actId="1076"/>
          <ac:spMkLst>
            <pc:docMk/>
            <pc:sldMk cId="1418105767" sldId="276"/>
            <ac:spMk id="13" creationId="{7DE925DA-0380-53AE-D883-377A164FB099}"/>
          </ac:spMkLst>
        </pc:spChg>
        <pc:spChg chg="mod">
          <ac:chgData name="Martín Felipe Carrasco Tallar" userId="ef7545600dc42369" providerId="LiveId" clId="{8177246F-9A56-4AC2-9AE2-7AACCCBDCE17}" dt="2025-07-23T13:28:24.284" v="871" actId="20577"/>
          <ac:spMkLst>
            <pc:docMk/>
            <pc:sldMk cId="1418105767" sldId="276"/>
            <ac:spMk id="15" creationId="{85378FCE-B1CD-F8CF-4E4E-E5839442BD93}"/>
          </ac:spMkLst>
        </pc:spChg>
        <pc:spChg chg="mod">
          <ac:chgData name="Martín Felipe Carrasco Tallar" userId="ef7545600dc42369" providerId="LiveId" clId="{8177246F-9A56-4AC2-9AE2-7AACCCBDCE17}" dt="2025-07-23T13:28:29.269" v="872" actId="1076"/>
          <ac:spMkLst>
            <pc:docMk/>
            <pc:sldMk cId="1418105767" sldId="276"/>
            <ac:spMk id="17" creationId="{6357B211-8A36-0E00-37A5-C97C30EAEC0F}"/>
          </ac:spMkLst>
        </pc:spChg>
        <pc:picChg chg="add mod">
          <ac:chgData name="Martín Felipe Carrasco Tallar" userId="ef7545600dc42369" providerId="LiveId" clId="{8177246F-9A56-4AC2-9AE2-7AACCCBDCE17}" dt="2025-07-23T13:27:09.764" v="842" actId="1076"/>
          <ac:picMkLst>
            <pc:docMk/>
            <pc:sldMk cId="1418105767" sldId="276"/>
            <ac:picMk id="4" creationId="{68FFE076-6A8D-5250-4947-E30904EE38F5}"/>
          </ac:picMkLst>
        </pc:picChg>
        <pc:picChg chg="del">
          <ac:chgData name="Martín Felipe Carrasco Tallar" userId="ef7545600dc42369" providerId="LiveId" clId="{8177246F-9A56-4AC2-9AE2-7AACCCBDCE17}" dt="2025-07-23T13:26:58.175" v="839" actId="478"/>
          <ac:picMkLst>
            <pc:docMk/>
            <pc:sldMk cId="1418105767" sldId="276"/>
            <ac:picMk id="7" creationId="{F439EEED-A3B7-FDD5-2BEB-A353F40F9F0A}"/>
          </ac:picMkLst>
        </pc:picChg>
      </pc:sldChg>
      <pc:sldChg chg="del">
        <pc:chgData name="Martín Felipe Carrasco Tallar" userId="ef7545600dc42369" providerId="LiveId" clId="{8177246F-9A56-4AC2-9AE2-7AACCCBDCE17}" dt="2025-07-23T13:05:47.417" v="203" actId="2696"/>
        <pc:sldMkLst>
          <pc:docMk/>
          <pc:sldMk cId="2350129289" sldId="277"/>
        </pc:sldMkLst>
      </pc:sldChg>
      <pc:sldChg chg="modSp mod">
        <pc:chgData name="Martín Felipe Carrasco Tallar" userId="ef7545600dc42369" providerId="LiveId" clId="{8177246F-9A56-4AC2-9AE2-7AACCCBDCE17}" dt="2025-07-23T13:11:41.845" v="352" actId="20577"/>
        <pc:sldMkLst>
          <pc:docMk/>
          <pc:sldMk cId="3277335897" sldId="282"/>
        </pc:sldMkLst>
        <pc:spChg chg="mod">
          <ac:chgData name="Martín Felipe Carrasco Tallar" userId="ef7545600dc42369" providerId="LiveId" clId="{8177246F-9A56-4AC2-9AE2-7AACCCBDCE17}" dt="2025-07-23T13:11:41.845" v="352" actId="20577"/>
          <ac:spMkLst>
            <pc:docMk/>
            <pc:sldMk cId="3277335897" sldId="282"/>
            <ac:spMk id="17" creationId="{23F16C2A-A8A2-028E-6015-D744028CE25A}"/>
          </ac:spMkLst>
        </pc:spChg>
      </pc:sldChg>
      <pc:sldChg chg="addSp delSp modSp add mod ord">
        <pc:chgData name="Martín Felipe Carrasco Tallar" userId="ef7545600dc42369" providerId="LiveId" clId="{8177246F-9A56-4AC2-9AE2-7AACCCBDCE17}" dt="2025-07-23T13:04:09.119" v="184" actId="20577"/>
        <pc:sldMkLst>
          <pc:docMk/>
          <pc:sldMk cId="2102813105" sldId="293"/>
        </pc:sldMkLst>
        <pc:spChg chg="mod">
          <ac:chgData name="Martín Felipe Carrasco Tallar" userId="ef7545600dc42369" providerId="LiveId" clId="{8177246F-9A56-4AC2-9AE2-7AACCCBDCE17}" dt="2025-07-23T13:02:05.737" v="71" actId="20577"/>
          <ac:spMkLst>
            <pc:docMk/>
            <pc:sldMk cId="2102813105" sldId="293"/>
            <ac:spMk id="2" creationId="{036D7624-B676-99E7-D51A-578CF3F5D328}"/>
          </ac:spMkLst>
        </pc:spChg>
        <pc:spChg chg="mod ord">
          <ac:chgData name="Martín Felipe Carrasco Tallar" userId="ef7545600dc42369" providerId="LiveId" clId="{8177246F-9A56-4AC2-9AE2-7AACCCBDCE17}" dt="2025-07-23T13:04:09.119" v="184" actId="20577"/>
          <ac:spMkLst>
            <pc:docMk/>
            <pc:sldMk cId="2102813105" sldId="293"/>
            <ac:spMk id="6" creationId="{90C96E84-22D6-F1E0-BD16-8F3F74D11728}"/>
          </ac:spMkLst>
        </pc:spChg>
        <pc:spChg chg="del">
          <ac:chgData name="Martín Felipe Carrasco Tallar" userId="ef7545600dc42369" providerId="LiveId" clId="{8177246F-9A56-4AC2-9AE2-7AACCCBDCE17}" dt="2025-07-23T13:00:39.080" v="24" actId="26606"/>
          <ac:spMkLst>
            <pc:docMk/>
            <pc:sldMk cId="2102813105" sldId="293"/>
            <ac:spMk id="47" creationId="{FEAA7E36-C78F-05C3-B62C-5D506B0958C5}"/>
          </ac:spMkLst>
        </pc:spChg>
        <pc:spChg chg="del">
          <ac:chgData name="Martín Felipe Carrasco Tallar" userId="ef7545600dc42369" providerId="LiveId" clId="{8177246F-9A56-4AC2-9AE2-7AACCCBDCE17}" dt="2025-07-23T13:00:39.080" v="24" actId="26606"/>
          <ac:spMkLst>
            <pc:docMk/>
            <pc:sldMk cId="2102813105" sldId="293"/>
            <ac:spMk id="49" creationId="{57B44525-BD5E-540F-7312-CB343387EDA9}"/>
          </ac:spMkLst>
        </pc:spChg>
        <pc:spChg chg="del">
          <ac:chgData name="Martín Felipe Carrasco Tallar" userId="ef7545600dc42369" providerId="LiveId" clId="{8177246F-9A56-4AC2-9AE2-7AACCCBDCE17}" dt="2025-07-23T13:00:39.080" v="24" actId="26606"/>
          <ac:spMkLst>
            <pc:docMk/>
            <pc:sldMk cId="2102813105" sldId="293"/>
            <ac:spMk id="51" creationId="{859F63F0-F580-CF15-5B8D-640CEBB47F14}"/>
          </ac:spMkLst>
        </pc:spChg>
        <pc:spChg chg="add">
          <ac:chgData name="Martín Felipe Carrasco Tallar" userId="ef7545600dc42369" providerId="LiveId" clId="{8177246F-9A56-4AC2-9AE2-7AACCCBDCE17}" dt="2025-07-23T13:00:39.080" v="24" actId="26606"/>
          <ac:spMkLst>
            <pc:docMk/>
            <pc:sldMk cId="2102813105" sldId="293"/>
            <ac:spMk id="56" creationId="{9E10BDB4-64F2-477D-A03B-9F8352D5E02E}"/>
          </ac:spMkLst>
        </pc:spChg>
        <pc:spChg chg="add">
          <ac:chgData name="Martín Felipe Carrasco Tallar" userId="ef7545600dc42369" providerId="LiveId" clId="{8177246F-9A56-4AC2-9AE2-7AACCCBDCE17}" dt="2025-07-23T13:00:39.080" v="24" actId="26606"/>
          <ac:spMkLst>
            <pc:docMk/>
            <pc:sldMk cId="2102813105" sldId="293"/>
            <ac:spMk id="58" creationId="{887F59F2-5FBC-40CD-AD35-376AECE49EA6}"/>
          </ac:spMkLst>
        </pc:spChg>
        <pc:spChg chg="add">
          <ac:chgData name="Martín Felipe Carrasco Tallar" userId="ef7545600dc42369" providerId="LiveId" clId="{8177246F-9A56-4AC2-9AE2-7AACCCBDCE17}" dt="2025-07-23T13:00:39.080" v="24" actId="26606"/>
          <ac:spMkLst>
            <pc:docMk/>
            <pc:sldMk cId="2102813105" sldId="293"/>
            <ac:spMk id="60" creationId="{7271C494-8107-3D61-D611-4FBC7C22A2B8}"/>
          </ac:spMkLst>
        </pc:spChg>
        <pc:picChg chg="add mod">
          <ac:chgData name="Martín Felipe Carrasco Tallar" userId="ef7545600dc42369" providerId="LiveId" clId="{8177246F-9A56-4AC2-9AE2-7AACCCBDCE17}" dt="2025-07-23T13:00:50.008" v="25" actId="27614"/>
          <ac:picMkLst>
            <pc:docMk/>
            <pc:sldMk cId="2102813105" sldId="293"/>
            <ac:picMk id="4" creationId="{1EB95312-A065-8EE1-DB4C-91C2F88BD635}"/>
          </ac:picMkLst>
        </pc:picChg>
        <pc:picChg chg="del">
          <ac:chgData name="Martín Felipe Carrasco Tallar" userId="ef7545600dc42369" providerId="LiveId" clId="{8177246F-9A56-4AC2-9AE2-7AACCCBDCE17}" dt="2025-07-23T13:00:33.485" v="22" actId="478"/>
          <ac:picMkLst>
            <pc:docMk/>
            <pc:sldMk cId="2102813105" sldId="293"/>
            <ac:picMk id="5" creationId="{69955228-1CB3-7007-6A9C-7F59F5B65906}"/>
          </ac:picMkLst>
        </pc:picChg>
      </pc:sldChg>
      <pc:sldChg chg="addSp delSp modSp add mod ord">
        <pc:chgData name="Martín Felipe Carrasco Tallar" userId="ef7545600dc42369" providerId="LiveId" clId="{8177246F-9A56-4AC2-9AE2-7AACCCBDCE17}" dt="2025-07-23T13:05:19.712" v="199" actId="1076"/>
        <pc:sldMkLst>
          <pc:docMk/>
          <pc:sldMk cId="2500119345" sldId="294"/>
        </pc:sldMkLst>
        <pc:spChg chg="mod">
          <ac:chgData name="Martín Felipe Carrasco Tallar" userId="ef7545600dc42369" providerId="LiveId" clId="{8177246F-9A56-4AC2-9AE2-7AACCCBDCE17}" dt="2025-07-23T13:04:54.736" v="195" actId="20577"/>
          <ac:spMkLst>
            <pc:docMk/>
            <pc:sldMk cId="2500119345" sldId="294"/>
            <ac:spMk id="2" creationId="{FE631D2C-96DA-6DF6-75A3-6193A3C20E24}"/>
          </ac:spMkLst>
        </pc:spChg>
        <pc:picChg chg="add mod">
          <ac:chgData name="Martín Felipe Carrasco Tallar" userId="ef7545600dc42369" providerId="LiveId" clId="{8177246F-9A56-4AC2-9AE2-7AACCCBDCE17}" dt="2025-07-23T13:05:19.712" v="199" actId="1076"/>
          <ac:picMkLst>
            <pc:docMk/>
            <pc:sldMk cId="2500119345" sldId="294"/>
            <ac:picMk id="4" creationId="{C3E1CFCC-2281-93DB-A555-F8A9DCD40EE0}"/>
          </ac:picMkLst>
        </pc:picChg>
        <pc:picChg chg="del">
          <ac:chgData name="Martín Felipe Carrasco Tallar" userId="ef7545600dc42369" providerId="LiveId" clId="{8177246F-9A56-4AC2-9AE2-7AACCCBDCE17}" dt="2025-07-23T13:05:00.790" v="196" actId="478"/>
          <ac:picMkLst>
            <pc:docMk/>
            <pc:sldMk cId="2500119345" sldId="294"/>
            <ac:picMk id="5" creationId="{E2FDB60B-2549-9F5E-5814-F358B768C820}"/>
          </ac:picMkLst>
        </pc:picChg>
      </pc:sldChg>
      <pc:sldChg chg="modSp add mod">
        <pc:chgData name="Martín Felipe Carrasco Tallar" userId="ef7545600dc42369" providerId="LiveId" clId="{8177246F-9A56-4AC2-9AE2-7AACCCBDCE17}" dt="2025-07-23T13:06:46.799" v="226" actId="20577"/>
        <pc:sldMkLst>
          <pc:docMk/>
          <pc:sldMk cId="3386873160" sldId="295"/>
        </pc:sldMkLst>
        <pc:spChg chg="mod">
          <ac:chgData name="Martín Felipe Carrasco Tallar" userId="ef7545600dc42369" providerId="LiveId" clId="{8177246F-9A56-4AC2-9AE2-7AACCCBDCE17}" dt="2025-07-23T13:06:46.799" v="226" actId="20577"/>
          <ac:spMkLst>
            <pc:docMk/>
            <pc:sldMk cId="3386873160" sldId="295"/>
            <ac:spMk id="2" creationId="{32839D73-E0A7-9D85-3355-4AF9BD82246F}"/>
          </ac:spMkLst>
        </pc:spChg>
      </pc:sldChg>
      <pc:sldChg chg="add del ord">
        <pc:chgData name="Martín Felipe Carrasco Tallar" userId="ef7545600dc42369" providerId="LiveId" clId="{8177246F-9A56-4AC2-9AE2-7AACCCBDCE17}" dt="2025-07-23T13:05:49.308" v="204" actId="2696"/>
        <pc:sldMkLst>
          <pc:docMk/>
          <pc:sldMk cId="3930667840" sldId="295"/>
        </pc:sldMkLst>
      </pc:sldChg>
      <pc:sldChg chg="addSp delSp modSp add mod replId">
        <pc:chgData name="Martín Felipe Carrasco Tallar" userId="ef7545600dc42369" providerId="LiveId" clId="{8177246F-9A56-4AC2-9AE2-7AACCCBDCE17}" dt="2025-07-23T13:15:13.111" v="485" actId="20577"/>
        <pc:sldMkLst>
          <pc:docMk/>
          <pc:sldMk cId="1311582259" sldId="296"/>
        </pc:sldMkLst>
        <pc:spChg chg="mod">
          <ac:chgData name="Martín Felipe Carrasco Tallar" userId="ef7545600dc42369" providerId="LiveId" clId="{8177246F-9A56-4AC2-9AE2-7AACCCBDCE17}" dt="2025-07-23T13:07:01.001" v="252" actId="20577"/>
          <ac:spMkLst>
            <pc:docMk/>
            <pc:sldMk cId="1311582259" sldId="296"/>
            <ac:spMk id="2" creationId="{5FE058DD-3526-2530-A651-C69F46091E64}"/>
          </ac:spMkLst>
        </pc:spChg>
        <pc:spChg chg="mod">
          <ac:chgData name="Martín Felipe Carrasco Tallar" userId="ef7545600dc42369" providerId="LiveId" clId="{8177246F-9A56-4AC2-9AE2-7AACCCBDCE17}" dt="2025-07-23T13:06:56.811" v="241" actId="20577"/>
          <ac:spMkLst>
            <pc:docMk/>
            <pc:sldMk cId="1311582259" sldId="296"/>
            <ac:spMk id="13" creationId="{9BDD5AE2-6581-3CC2-A131-DD703D12F1F2}"/>
          </ac:spMkLst>
        </pc:spChg>
        <pc:spChg chg="mod">
          <ac:chgData name="Martín Felipe Carrasco Tallar" userId="ef7545600dc42369" providerId="LiveId" clId="{8177246F-9A56-4AC2-9AE2-7AACCCBDCE17}" dt="2025-07-23T13:10:59.137" v="297" actId="20577"/>
          <ac:spMkLst>
            <pc:docMk/>
            <pc:sldMk cId="1311582259" sldId="296"/>
            <ac:spMk id="15" creationId="{D3D7F410-DD07-B11F-9E3A-61A48E96C6AC}"/>
          </ac:spMkLst>
        </pc:spChg>
        <pc:spChg chg="mod">
          <ac:chgData name="Martín Felipe Carrasco Tallar" userId="ef7545600dc42369" providerId="LiveId" clId="{8177246F-9A56-4AC2-9AE2-7AACCCBDCE17}" dt="2025-07-23T13:15:13.111" v="485" actId="20577"/>
          <ac:spMkLst>
            <pc:docMk/>
            <pc:sldMk cId="1311582259" sldId="296"/>
            <ac:spMk id="17" creationId="{E3FE7240-6ADB-D260-47CE-3613382205AC}"/>
          </ac:spMkLst>
        </pc:spChg>
        <pc:picChg chg="del">
          <ac:chgData name="Martín Felipe Carrasco Tallar" userId="ef7545600dc42369" providerId="LiveId" clId="{8177246F-9A56-4AC2-9AE2-7AACCCBDCE17}" dt="2025-07-23T13:07:27.703" v="253" actId="478"/>
          <ac:picMkLst>
            <pc:docMk/>
            <pc:sldMk cId="1311582259" sldId="296"/>
            <ac:picMk id="4" creationId="{03365F13-18D8-7DE4-8F7A-24B563597F0F}"/>
          </ac:picMkLst>
        </pc:picChg>
        <pc:picChg chg="add mod">
          <ac:chgData name="Martín Felipe Carrasco Tallar" userId="ef7545600dc42369" providerId="LiveId" clId="{8177246F-9A56-4AC2-9AE2-7AACCCBDCE17}" dt="2025-07-23T13:07:49.556" v="259" actId="1076"/>
          <ac:picMkLst>
            <pc:docMk/>
            <pc:sldMk cId="1311582259" sldId="296"/>
            <ac:picMk id="5" creationId="{81DC4154-E8CF-05CB-C5B5-1D2DBFC27485}"/>
          </ac:picMkLst>
        </pc:picChg>
        <pc:picChg chg="add mod">
          <ac:chgData name="Martín Felipe Carrasco Tallar" userId="ef7545600dc42369" providerId="LiveId" clId="{8177246F-9A56-4AC2-9AE2-7AACCCBDCE17}" dt="2025-07-23T13:08:48.326" v="265" actId="1076"/>
          <ac:picMkLst>
            <pc:docMk/>
            <pc:sldMk cId="1311582259" sldId="296"/>
            <ac:picMk id="7" creationId="{FD883302-E80B-27D9-3EA6-B067B0146AC2}"/>
          </ac:picMkLst>
        </pc:picChg>
        <pc:picChg chg="del">
          <ac:chgData name="Martín Felipe Carrasco Tallar" userId="ef7545600dc42369" providerId="LiveId" clId="{8177246F-9A56-4AC2-9AE2-7AACCCBDCE17}" dt="2025-07-23T13:08:30.181" v="260" actId="478"/>
          <ac:picMkLst>
            <pc:docMk/>
            <pc:sldMk cId="1311582259" sldId="296"/>
            <ac:picMk id="8" creationId="{35E0C3E2-AC34-7C65-11A0-91FD79200C0B}"/>
          </ac:picMkLst>
        </pc:picChg>
      </pc:sldChg>
      <pc:sldChg chg="addSp delSp modSp add mod replId">
        <pc:chgData name="Martín Felipe Carrasco Tallar" userId="ef7545600dc42369" providerId="LiveId" clId="{8177246F-9A56-4AC2-9AE2-7AACCCBDCE17}" dt="2025-07-23T13:29:54.481" v="887" actId="1076"/>
        <pc:sldMkLst>
          <pc:docMk/>
          <pc:sldMk cId="3739375273" sldId="297"/>
        </pc:sldMkLst>
        <pc:spChg chg="mod">
          <ac:chgData name="Martín Felipe Carrasco Tallar" userId="ef7545600dc42369" providerId="LiveId" clId="{8177246F-9A56-4AC2-9AE2-7AACCCBDCE17}" dt="2025-07-23T13:29:11.167" v="883" actId="20577"/>
          <ac:spMkLst>
            <pc:docMk/>
            <pc:sldMk cId="3739375273" sldId="297"/>
            <ac:spMk id="2" creationId="{416B3001-4493-D9CC-2A9F-64D567773634}"/>
          </ac:spMkLst>
        </pc:spChg>
        <pc:picChg chg="add del mod">
          <ac:chgData name="Martín Felipe Carrasco Tallar" userId="ef7545600dc42369" providerId="LiveId" clId="{8177246F-9A56-4AC2-9AE2-7AACCCBDCE17}" dt="2025-07-23T13:29:47.126" v="884" actId="478"/>
          <ac:picMkLst>
            <pc:docMk/>
            <pc:sldMk cId="3739375273" sldId="297"/>
            <ac:picMk id="4" creationId="{4AA23602-3011-4CF7-F258-920570F2AD0F}"/>
          </ac:picMkLst>
        </pc:picChg>
        <pc:picChg chg="del">
          <ac:chgData name="Martín Felipe Carrasco Tallar" userId="ef7545600dc42369" providerId="LiveId" clId="{8177246F-9A56-4AC2-9AE2-7AACCCBDCE17}" dt="2025-07-23T13:15:20.212" v="486" actId="478"/>
          <ac:picMkLst>
            <pc:docMk/>
            <pc:sldMk cId="3739375273" sldId="297"/>
            <ac:picMk id="5" creationId="{81F9AB78-091D-1FDD-B5D7-252C6B8B59C4}"/>
          </ac:picMkLst>
        </pc:picChg>
        <pc:picChg chg="add mod">
          <ac:chgData name="Martín Felipe Carrasco Tallar" userId="ef7545600dc42369" providerId="LiveId" clId="{8177246F-9A56-4AC2-9AE2-7AACCCBDCE17}" dt="2025-07-23T13:29:54.481" v="887" actId="1076"/>
          <ac:picMkLst>
            <pc:docMk/>
            <pc:sldMk cId="3739375273" sldId="297"/>
            <ac:picMk id="7" creationId="{24C854C2-41E0-7F8E-3FAE-E52CC8B54972}"/>
          </ac:picMkLst>
        </pc:picChg>
      </pc:sldChg>
      <pc:sldChg chg="addSp delSp modSp add mod replId">
        <pc:chgData name="Martín Felipe Carrasco Tallar" userId="ef7545600dc42369" providerId="LiveId" clId="{8177246F-9A56-4AC2-9AE2-7AACCCBDCE17}" dt="2025-07-23T13:19:49.828" v="623" actId="20577"/>
        <pc:sldMkLst>
          <pc:docMk/>
          <pc:sldMk cId="4266253302" sldId="298"/>
        </pc:sldMkLst>
        <pc:spChg chg="mod">
          <ac:chgData name="Martín Felipe Carrasco Tallar" userId="ef7545600dc42369" providerId="LiveId" clId="{8177246F-9A56-4AC2-9AE2-7AACCCBDCE17}" dt="2025-07-23T13:17:10.622" v="509" actId="26606"/>
          <ac:spMkLst>
            <pc:docMk/>
            <pc:sldMk cId="4266253302" sldId="298"/>
            <ac:spMk id="2" creationId="{12154436-9478-6498-C92D-05AABE420D58}"/>
          </ac:spMkLst>
        </pc:spChg>
        <pc:spChg chg="mod ord">
          <ac:chgData name="Martín Felipe Carrasco Tallar" userId="ef7545600dc42369" providerId="LiveId" clId="{8177246F-9A56-4AC2-9AE2-7AACCCBDCE17}" dt="2025-07-23T13:19:49.828" v="623" actId="20577"/>
          <ac:spMkLst>
            <pc:docMk/>
            <pc:sldMk cId="4266253302" sldId="298"/>
            <ac:spMk id="6" creationId="{DEA908C3-3759-D051-DF60-895F57A2A6D0}"/>
          </ac:spMkLst>
        </pc:spChg>
        <pc:spChg chg="del">
          <ac:chgData name="Martín Felipe Carrasco Tallar" userId="ef7545600dc42369" providerId="LiveId" clId="{8177246F-9A56-4AC2-9AE2-7AACCCBDCE17}" dt="2025-07-23T13:17:10.622" v="509" actId="26606"/>
          <ac:spMkLst>
            <pc:docMk/>
            <pc:sldMk cId="4266253302" sldId="298"/>
            <ac:spMk id="38" creationId="{5135A0DD-0FD1-2329-CBAA-2F822BEB9F9F}"/>
          </ac:spMkLst>
        </pc:spChg>
        <pc:spChg chg="del">
          <ac:chgData name="Martín Felipe Carrasco Tallar" userId="ef7545600dc42369" providerId="LiveId" clId="{8177246F-9A56-4AC2-9AE2-7AACCCBDCE17}" dt="2025-07-23T13:17:10.622" v="509" actId="26606"/>
          <ac:spMkLst>
            <pc:docMk/>
            <pc:sldMk cId="4266253302" sldId="298"/>
            <ac:spMk id="40" creationId="{E943B166-1FFD-A352-CC8A-0F8779C83CC3}"/>
          </ac:spMkLst>
        </pc:spChg>
        <pc:spChg chg="del">
          <ac:chgData name="Martín Felipe Carrasco Tallar" userId="ef7545600dc42369" providerId="LiveId" clId="{8177246F-9A56-4AC2-9AE2-7AACCCBDCE17}" dt="2025-07-23T13:17:10.622" v="509" actId="26606"/>
          <ac:spMkLst>
            <pc:docMk/>
            <pc:sldMk cId="4266253302" sldId="298"/>
            <ac:spMk id="42" creationId="{2373A919-EA49-6E56-2CF0-6C31C96F3CCA}"/>
          </ac:spMkLst>
        </pc:spChg>
        <pc:spChg chg="add">
          <ac:chgData name="Martín Felipe Carrasco Tallar" userId="ef7545600dc42369" providerId="LiveId" clId="{8177246F-9A56-4AC2-9AE2-7AACCCBDCE17}" dt="2025-07-23T13:17:10.622" v="509" actId="26606"/>
          <ac:spMkLst>
            <pc:docMk/>
            <pc:sldMk cId="4266253302" sldId="298"/>
            <ac:spMk id="47" creationId="{9E10BDB4-64F2-477D-A03B-9F8352D5E02E}"/>
          </ac:spMkLst>
        </pc:spChg>
        <pc:spChg chg="add">
          <ac:chgData name="Martín Felipe Carrasco Tallar" userId="ef7545600dc42369" providerId="LiveId" clId="{8177246F-9A56-4AC2-9AE2-7AACCCBDCE17}" dt="2025-07-23T13:17:10.622" v="509" actId="26606"/>
          <ac:spMkLst>
            <pc:docMk/>
            <pc:sldMk cId="4266253302" sldId="298"/>
            <ac:spMk id="49" creationId="{887F59F2-5FBC-40CD-AD35-376AECE49EA6}"/>
          </ac:spMkLst>
        </pc:spChg>
        <pc:spChg chg="add">
          <ac:chgData name="Martín Felipe Carrasco Tallar" userId="ef7545600dc42369" providerId="LiveId" clId="{8177246F-9A56-4AC2-9AE2-7AACCCBDCE17}" dt="2025-07-23T13:17:10.622" v="509" actId="26606"/>
          <ac:spMkLst>
            <pc:docMk/>
            <pc:sldMk cId="4266253302" sldId="298"/>
            <ac:spMk id="51" creationId="{7271C494-8107-3D61-D611-4FBC7C22A2B8}"/>
          </ac:spMkLst>
        </pc:spChg>
        <pc:picChg chg="del">
          <ac:chgData name="Martín Felipe Carrasco Tallar" userId="ef7545600dc42369" providerId="LiveId" clId="{8177246F-9A56-4AC2-9AE2-7AACCCBDCE17}" dt="2025-07-23T13:17:07.307" v="507" actId="478"/>
          <ac:picMkLst>
            <pc:docMk/>
            <pc:sldMk cId="4266253302" sldId="298"/>
            <ac:picMk id="4" creationId="{91DDCD18-6EFF-A58E-CBF4-447ED0B8F44B}"/>
          </ac:picMkLst>
        </pc:picChg>
        <pc:picChg chg="add mod">
          <ac:chgData name="Martín Felipe Carrasco Tallar" userId="ef7545600dc42369" providerId="LiveId" clId="{8177246F-9A56-4AC2-9AE2-7AACCCBDCE17}" dt="2025-07-23T13:17:10.622" v="509" actId="26606"/>
          <ac:picMkLst>
            <pc:docMk/>
            <pc:sldMk cId="4266253302" sldId="298"/>
            <ac:picMk id="5" creationId="{8FD9FED0-73DE-399B-39C8-E601C0F35792}"/>
          </ac:picMkLst>
        </pc:picChg>
      </pc:sldChg>
      <pc:sldChg chg="addSp delSp modSp add mod replId">
        <pc:chgData name="Martín Felipe Carrasco Tallar" userId="ef7545600dc42369" providerId="LiveId" clId="{8177246F-9A56-4AC2-9AE2-7AACCCBDCE17}" dt="2025-07-23T13:20:43.395" v="639" actId="1076"/>
        <pc:sldMkLst>
          <pc:docMk/>
          <pc:sldMk cId="1266331641" sldId="299"/>
        </pc:sldMkLst>
        <pc:spChg chg="mod">
          <ac:chgData name="Martín Felipe Carrasco Tallar" userId="ef7545600dc42369" providerId="LiveId" clId="{8177246F-9A56-4AC2-9AE2-7AACCCBDCE17}" dt="2025-07-23T13:20:39.283" v="638" actId="20577"/>
          <ac:spMkLst>
            <pc:docMk/>
            <pc:sldMk cId="1266331641" sldId="299"/>
            <ac:spMk id="2" creationId="{FA9AB013-7527-BE55-17A4-0003A02632F9}"/>
          </ac:spMkLst>
        </pc:spChg>
        <pc:picChg chg="del">
          <ac:chgData name="Martín Felipe Carrasco Tallar" userId="ef7545600dc42369" providerId="LiveId" clId="{8177246F-9A56-4AC2-9AE2-7AACCCBDCE17}" dt="2025-07-23T13:20:24.822" v="624" actId="478"/>
          <ac:picMkLst>
            <pc:docMk/>
            <pc:sldMk cId="1266331641" sldId="299"/>
            <ac:picMk id="4" creationId="{A9C75D30-B97A-3F18-A6ED-5857D160BAD1}"/>
          </ac:picMkLst>
        </pc:picChg>
        <pc:picChg chg="add mod">
          <ac:chgData name="Martín Felipe Carrasco Tallar" userId="ef7545600dc42369" providerId="LiveId" clId="{8177246F-9A56-4AC2-9AE2-7AACCCBDCE17}" dt="2025-07-23T13:20:43.395" v="639" actId="1076"/>
          <ac:picMkLst>
            <pc:docMk/>
            <pc:sldMk cId="1266331641" sldId="299"/>
            <ac:picMk id="5" creationId="{05E69D72-B361-8243-A86F-22FCF574A45E}"/>
          </ac:picMkLst>
        </pc:picChg>
      </pc:sldChg>
      <pc:sldChg chg="modSp add mod replId">
        <pc:chgData name="Martín Felipe Carrasco Tallar" userId="ef7545600dc42369" providerId="LiveId" clId="{8177246F-9A56-4AC2-9AE2-7AACCCBDCE17}" dt="2025-07-23T13:20:48.703" v="652" actId="20577"/>
        <pc:sldMkLst>
          <pc:docMk/>
          <pc:sldMk cId="3288454938" sldId="300"/>
        </pc:sldMkLst>
        <pc:spChg chg="mod">
          <ac:chgData name="Martín Felipe Carrasco Tallar" userId="ef7545600dc42369" providerId="LiveId" clId="{8177246F-9A56-4AC2-9AE2-7AACCCBDCE17}" dt="2025-07-23T13:20:48.703" v="652" actId="20577"/>
          <ac:spMkLst>
            <pc:docMk/>
            <pc:sldMk cId="3288454938" sldId="300"/>
            <ac:spMk id="2" creationId="{204E8929-E092-EA57-D397-B8DA0F9E46BE}"/>
          </ac:spMkLst>
        </pc:spChg>
      </pc:sldChg>
      <pc:sldChg chg="addSp delSp modSp add mod replId">
        <pc:chgData name="Martín Felipe Carrasco Tallar" userId="ef7545600dc42369" providerId="LiveId" clId="{8177246F-9A56-4AC2-9AE2-7AACCCBDCE17}" dt="2025-07-23T13:31:25.687" v="953" actId="20577"/>
        <pc:sldMkLst>
          <pc:docMk/>
          <pc:sldMk cId="75597111" sldId="301"/>
        </pc:sldMkLst>
        <pc:spChg chg="mod">
          <ac:chgData name="Martín Felipe Carrasco Tallar" userId="ef7545600dc42369" providerId="LiveId" clId="{8177246F-9A56-4AC2-9AE2-7AACCCBDCE17}" dt="2025-07-23T13:20:58.654" v="680" actId="20577"/>
          <ac:spMkLst>
            <pc:docMk/>
            <pc:sldMk cId="75597111" sldId="301"/>
            <ac:spMk id="2" creationId="{1635DFDA-D093-AC6B-FA41-FDBE0BBD7E00}"/>
          </ac:spMkLst>
        </pc:spChg>
        <pc:spChg chg="mod">
          <ac:chgData name="Martín Felipe Carrasco Tallar" userId="ef7545600dc42369" providerId="LiveId" clId="{8177246F-9A56-4AC2-9AE2-7AACCCBDCE17}" dt="2025-07-23T13:20:53.588" v="663" actId="20577"/>
          <ac:spMkLst>
            <pc:docMk/>
            <pc:sldMk cId="75597111" sldId="301"/>
            <ac:spMk id="13" creationId="{F5EB25C8-B5F4-3FBD-542A-2B57FE3582A4}"/>
          </ac:spMkLst>
        </pc:spChg>
        <pc:spChg chg="mod">
          <ac:chgData name="Martín Felipe Carrasco Tallar" userId="ef7545600dc42369" providerId="LiveId" clId="{8177246F-9A56-4AC2-9AE2-7AACCCBDCE17}" dt="2025-07-23T13:24:55.127" v="831" actId="20577"/>
          <ac:spMkLst>
            <pc:docMk/>
            <pc:sldMk cId="75597111" sldId="301"/>
            <ac:spMk id="15" creationId="{31B917A3-C98B-D7C0-D527-EB760941DE90}"/>
          </ac:spMkLst>
        </pc:spChg>
        <pc:spChg chg="mod">
          <ac:chgData name="Martín Felipe Carrasco Tallar" userId="ef7545600dc42369" providerId="LiveId" clId="{8177246F-9A56-4AC2-9AE2-7AACCCBDCE17}" dt="2025-07-23T13:31:25.687" v="953" actId="20577"/>
          <ac:spMkLst>
            <pc:docMk/>
            <pc:sldMk cId="75597111" sldId="301"/>
            <ac:spMk id="17" creationId="{67168A54-0932-C2D3-8C0B-9D1B40B1A0BC}"/>
          </ac:spMkLst>
        </pc:spChg>
        <pc:picChg chg="del">
          <ac:chgData name="Martín Felipe Carrasco Tallar" userId="ef7545600dc42369" providerId="LiveId" clId="{8177246F-9A56-4AC2-9AE2-7AACCCBDCE17}" dt="2025-07-23T13:22:51.325" v="681" actId="478"/>
          <ac:picMkLst>
            <pc:docMk/>
            <pc:sldMk cId="75597111" sldId="301"/>
            <ac:picMk id="4" creationId="{0760D33F-98D0-DF83-5490-1DF764480D05}"/>
          </ac:picMkLst>
        </pc:picChg>
        <pc:picChg chg="add mod">
          <ac:chgData name="Martín Felipe Carrasco Tallar" userId="ef7545600dc42369" providerId="LiveId" clId="{8177246F-9A56-4AC2-9AE2-7AACCCBDCE17}" dt="2025-07-23T13:23:01.397" v="684" actId="1076"/>
          <ac:picMkLst>
            <pc:docMk/>
            <pc:sldMk cId="75597111" sldId="301"/>
            <ac:picMk id="5" creationId="{4DCE3DF9-1C93-AB0E-18C2-5CD0378C0A61}"/>
          </ac:picMkLst>
        </pc:picChg>
        <pc:picChg chg="add del mod">
          <ac:chgData name="Martín Felipe Carrasco Tallar" userId="ef7545600dc42369" providerId="LiveId" clId="{8177246F-9A56-4AC2-9AE2-7AACCCBDCE17}" dt="2025-07-23T13:30:11.743" v="888" actId="478"/>
          <ac:picMkLst>
            <pc:docMk/>
            <pc:sldMk cId="75597111" sldId="301"/>
            <ac:picMk id="7" creationId="{C0571521-97A3-596D-BB8E-565817899D5D}"/>
          </ac:picMkLst>
        </pc:picChg>
        <pc:picChg chg="add mod">
          <ac:chgData name="Martín Felipe Carrasco Tallar" userId="ef7545600dc42369" providerId="LiveId" clId="{8177246F-9A56-4AC2-9AE2-7AACCCBDCE17}" dt="2025-07-23T13:30:58.708" v="891" actId="1076"/>
          <ac:picMkLst>
            <pc:docMk/>
            <pc:sldMk cId="75597111" sldId="301"/>
            <ac:picMk id="9" creationId="{B6C4EDEE-7CA3-9304-4BEC-A0A72FC76DA1}"/>
          </ac:picMkLst>
        </pc:picChg>
        <pc:picChg chg="del">
          <ac:chgData name="Martín Felipe Carrasco Tallar" userId="ef7545600dc42369" providerId="LiveId" clId="{8177246F-9A56-4AC2-9AE2-7AACCCBDCE17}" dt="2025-07-23T13:25:14.666" v="832" actId="478"/>
          <ac:picMkLst>
            <pc:docMk/>
            <pc:sldMk cId="75597111" sldId="301"/>
            <ac:picMk id="10" creationId="{6611663F-087E-F8EA-8957-601C135DA985}"/>
          </ac:picMkLst>
        </pc:picChg>
      </pc:sldChg>
      <pc:sldChg chg="addSp delSp modSp add mod replId">
        <pc:chgData name="Martín Felipe Carrasco Tallar" userId="ef7545600dc42369" providerId="LiveId" clId="{8177246F-9A56-4AC2-9AE2-7AACCCBDCE17}" dt="2025-07-23T13:34:44.227" v="1036" actId="20577"/>
        <pc:sldMkLst>
          <pc:docMk/>
          <pc:sldMk cId="3430201168" sldId="302"/>
        </pc:sldMkLst>
        <pc:spChg chg="mod">
          <ac:chgData name="Martín Felipe Carrasco Tallar" userId="ef7545600dc42369" providerId="LiveId" clId="{8177246F-9A56-4AC2-9AE2-7AACCCBDCE17}" dt="2025-07-23T13:32:47.245" v="967" actId="26606"/>
          <ac:spMkLst>
            <pc:docMk/>
            <pc:sldMk cId="3430201168" sldId="302"/>
            <ac:spMk id="2" creationId="{EF9963EA-4C95-1E9C-3B05-1B47BFEA97C3}"/>
          </ac:spMkLst>
        </pc:spChg>
        <pc:spChg chg="mod ord">
          <ac:chgData name="Martín Felipe Carrasco Tallar" userId="ef7545600dc42369" providerId="LiveId" clId="{8177246F-9A56-4AC2-9AE2-7AACCCBDCE17}" dt="2025-07-23T13:34:44.227" v="1036" actId="20577"/>
          <ac:spMkLst>
            <pc:docMk/>
            <pc:sldMk cId="3430201168" sldId="302"/>
            <ac:spMk id="6" creationId="{8D2C6F89-8E13-A8F4-9FD1-557A2B8882B9}"/>
          </ac:spMkLst>
        </pc:spChg>
        <pc:spChg chg="del">
          <ac:chgData name="Martín Felipe Carrasco Tallar" userId="ef7545600dc42369" providerId="LiveId" clId="{8177246F-9A56-4AC2-9AE2-7AACCCBDCE17}" dt="2025-07-23T13:32:47.245" v="967" actId="26606"/>
          <ac:spMkLst>
            <pc:docMk/>
            <pc:sldMk cId="3430201168" sldId="302"/>
            <ac:spMk id="47" creationId="{0DA44F30-69D3-3EEA-1D0B-C1CC3C72E69C}"/>
          </ac:spMkLst>
        </pc:spChg>
        <pc:spChg chg="del">
          <ac:chgData name="Martín Felipe Carrasco Tallar" userId="ef7545600dc42369" providerId="LiveId" clId="{8177246F-9A56-4AC2-9AE2-7AACCCBDCE17}" dt="2025-07-23T13:32:47.245" v="967" actId="26606"/>
          <ac:spMkLst>
            <pc:docMk/>
            <pc:sldMk cId="3430201168" sldId="302"/>
            <ac:spMk id="49" creationId="{D816B6E5-EC85-B2ED-A7B7-E87A1BEC555A}"/>
          </ac:spMkLst>
        </pc:spChg>
        <pc:spChg chg="del">
          <ac:chgData name="Martín Felipe Carrasco Tallar" userId="ef7545600dc42369" providerId="LiveId" clId="{8177246F-9A56-4AC2-9AE2-7AACCCBDCE17}" dt="2025-07-23T13:32:47.245" v="967" actId="26606"/>
          <ac:spMkLst>
            <pc:docMk/>
            <pc:sldMk cId="3430201168" sldId="302"/>
            <ac:spMk id="51" creationId="{22FEC9D1-1818-BAD9-1231-9F56138C8AAE}"/>
          </ac:spMkLst>
        </pc:spChg>
        <pc:spChg chg="add">
          <ac:chgData name="Martín Felipe Carrasco Tallar" userId="ef7545600dc42369" providerId="LiveId" clId="{8177246F-9A56-4AC2-9AE2-7AACCCBDCE17}" dt="2025-07-23T13:32:47.245" v="967" actId="26606"/>
          <ac:spMkLst>
            <pc:docMk/>
            <pc:sldMk cId="3430201168" sldId="302"/>
            <ac:spMk id="56" creationId="{9E10BDB4-64F2-477D-A03B-9F8352D5E02E}"/>
          </ac:spMkLst>
        </pc:spChg>
        <pc:spChg chg="add">
          <ac:chgData name="Martín Felipe Carrasco Tallar" userId="ef7545600dc42369" providerId="LiveId" clId="{8177246F-9A56-4AC2-9AE2-7AACCCBDCE17}" dt="2025-07-23T13:32:47.245" v="967" actId="26606"/>
          <ac:spMkLst>
            <pc:docMk/>
            <pc:sldMk cId="3430201168" sldId="302"/>
            <ac:spMk id="58" creationId="{887F59F2-5FBC-40CD-AD35-376AECE49EA6}"/>
          </ac:spMkLst>
        </pc:spChg>
        <pc:spChg chg="add">
          <ac:chgData name="Martín Felipe Carrasco Tallar" userId="ef7545600dc42369" providerId="LiveId" clId="{8177246F-9A56-4AC2-9AE2-7AACCCBDCE17}" dt="2025-07-23T13:32:47.245" v="967" actId="26606"/>
          <ac:spMkLst>
            <pc:docMk/>
            <pc:sldMk cId="3430201168" sldId="302"/>
            <ac:spMk id="60" creationId="{7271C494-8107-3D61-D611-4FBC7C22A2B8}"/>
          </ac:spMkLst>
        </pc:spChg>
        <pc:picChg chg="add mod">
          <ac:chgData name="Martín Felipe Carrasco Tallar" userId="ef7545600dc42369" providerId="LiveId" clId="{8177246F-9A56-4AC2-9AE2-7AACCCBDCE17}" dt="2025-07-23T13:32:47.245" v="967" actId="26606"/>
          <ac:picMkLst>
            <pc:docMk/>
            <pc:sldMk cId="3430201168" sldId="302"/>
            <ac:picMk id="4" creationId="{15ABA3A7-DB3B-1101-3E7B-7F4A6EB31066}"/>
          </ac:picMkLst>
        </pc:picChg>
        <pc:picChg chg="del">
          <ac:chgData name="Martín Felipe Carrasco Tallar" userId="ef7545600dc42369" providerId="LiveId" clId="{8177246F-9A56-4AC2-9AE2-7AACCCBDCE17}" dt="2025-07-23T13:32:44.803" v="965" actId="478"/>
          <ac:picMkLst>
            <pc:docMk/>
            <pc:sldMk cId="3430201168" sldId="302"/>
            <ac:picMk id="5" creationId="{1A521A13-43BC-24BF-85DD-7E8F8CF5DF1E}"/>
          </ac:picMkLst>
        </pc:picChg>
      </pc:sldChg>
      <pc:sldChg chg="addSp delSp modSp add mod replId">
        <pc:chgData name="Martín Felipe Carrasco Tallar" userId="ef7545600dc42369" providerId="LiveId" clId="{8177246F-9A56-4AC2-9AE2-7AACCCBDCE17}" dt="2025-07-23T13:35:31.790" v="1052" actId="404"/>
        <pc:sldMkLst>
          <pc:docMk/>
          <pc:sldMk cId="2134983890" sldId="303"/>
        </pc:sldMkLst>
        <pc:spChg chg="mod">
          <ac:chgData name="Martín Felipe Carrasco Tallar" userId="ef7545600dc42369" providerId="LiveId" clId="{8177246F-9A56-4AC2-9AE2-7AACCCBDCE17}" dt="2025-07-23T13:35:31.790" v="1052" actId="404"/>
          <ac:spMkLst>
            <pc:docMk/>
            <pc:sldMk cId="2134983890" sldId="303"/>
            <ac:spMk id="2" creationId="{38327882-CE8D-204B-E180-A309DCC0975E}"/>
          </ac:spMkLst>
        </pc:spChg>
        <pc:picChg chg="add mod">
          <ac:chgData name="Martín Felipe Carrasco Tallar" userId="ef7545600dc42369" providerId="LiveId" clId="{8177246F-9A56-4AC2-9AE2-7AACCCBDCE17}" dt="2025-07-23T13:35:22.805" v="1040" actId="1076"/>
          <ac:picMkLst>
            <pc:docMk/>
            <pc:sldMk cId="2134983890" sldId="303"/>
            <ac:picMk id="4" creationId="{6BDD31F8-A1F3-BEC6-66C1-AEE040172A14}"/>
          </ac:picMkLst>
        </pc:picChg>
        <pc:picChg chg="del">
          <ac:chgData name="Martín Felipe Carrasco Tallar" userId="ef7545600dc42369" providerId="LiveId" clId="{8177246F-9A56-4AC2-9AE2-7AACCCBDCE17}" dt="2025-07-23T13:35:16.682" v="1037" actId="478"/>
          <ac:picMkLst>
            <pc:docMk/>
            <pc:sldMk cId="2134983890" sldId="303"/>
            <ac:picMk id="5" creationId="{9672A079-7EB2-9294-C0AC-D118F55786BB}"/>
          </ac:picMkLst>
        </pc:picChg>
      </pc:sldChg>
      <pc:sldChg chg="modSp add mod replId">
        <pc:chgData name="Martín Felipe Carrasco Tallar" userId="ef7545600dc42369" providerId="LiveId" clId="{8177246F-9A56-4AC2-9AE2-7AACCCBDCE17}" dt="2025-07-23T13:35:38.245" v="1063" actId="20577"/>
        <pc:sldMkLst>
          <pc:docMk/>
          <pc:sldMk cId="3109099395" sldId="304"/>
        </pc:sldMkLst>
        <pc:spChg chg="mod">
          <ac:chgData name="Martín Felipe Carrasco Tallar" userId="ef7545600dc42369" providerId="LiveId" clId="{8177246F-9A56-4AC2-9AE2-7AACCCBDCE17}" dt="2025-07-23T13:35:38.245" v="1063" actId="20577"/>
          <ac:spMkLst>
            <pc:docMk/>
            <pc:sldMk cId="3109099395" sldId="304"/>
            <ac:spMk id="2" creationId="{14002581-38CA-C704-0181-176CC3F79249}"/>
          </ac:spMkLst>
        </pc:spChg>
      </pc:sldChg>
      <pc:sldChg chg="addSp delSp modSp add mod replId">
        <pc:chgData name="Martín Felipe Carrasco Tallar" userId="ef7545600dc42369" providerId="LiveId" clId="{8177246F-9A56-4AC2-9AE2-7AACCCBDCE17}" dt="2025-07-23T13:39:32.430" v="1223" actId="20577"/>
        <pc:sldMkLst>
          <pc:docMk/>
          <pc:sldMk cId="1688354187" sldId="305"/>
        </pc:sldMkLst>
        <pc:spChg chg="mod">
          <ac:chgData name="Martín Felipe Carrasco Tallar" userId="ef7545600dc42369" providerId="LiveId" clId="{8177246F-9A56-4AC2-9AE2-7AACCCBDCE17}" dt="2025-07-23T13:35:49.512" v="1093" actId="20577"/>
          <ac:spMkLst>
            <pc:docMk/>
            <pc:sldMk cId="1688354187" sldId="305"/>
            <ac:spMk id="2" creationId="{FDDD2AEE-E6CD-ED04-FE24-53A69C114DF2}"/>
          </ac:spMkLst>
        </pc:spChg>
        <pc:spChg chg="mod">
          <ac:chgData name="Martín Felipe Carrasco Tallar" userId="ef7545600dc42369" providerId="LiveId" clId="{8177246F-9A56-4AC2-9AE2-7AACCCBDCE17}" dt="2025-07-23T13:35:45.687" v="1080" actId="20577"/>
          <ac:spMkLst>
            <pc:docMk/>
            <pc:sldMk cId="1688354187" sldId="305"/>
            <ac:spMk id="13" creationId="{193A1720-E61B-8E50-8DE9-25A9DF789C54}"/>
          </ac:spMkLst>
        </pc:spChg>
        <pc:spChg chg="mod">
          <ac:chgData name="Martín Felipe Carrasco Tallar" userId="ef7545600dc42369" providerId="LiveId" clId="{8177246F-9A56-4AC2-9AE2-7AACCCBDCE17}" dt="2025-07-23T13:38:25.904" v="1180" actId="20577"/>
          <ac:spMkLst>
            <pc:docMk/>
            <pc:sldMk cId="1688354187" sldId="305"/>
            <ac:spMk id="15" creationId="{41F52EE3-1BE3-93D7-E722-7F041E461633}"/>
          </ac:spMkLst>
        </pc:spChg>
        <pc:spChg chg="mod">
          <ac:chgData name="Martín Felipe Carrasco Tallar" userId="ef7545600dc42369" providerId="LiveId" clId="{8177246F-9A56-4AC2-9AE2-7AACCCBDCE17}" dt="2025-07-23T13:39:32.430" v="1223" actId="20577"/>
          <ac:spMkLst>
            <pc:docMk/>
            <pc:sldMk cId="1688354187" sldId="305"/>
            <ac:spMk id="17" creationId="{F1E46061-A911-0DC0-EA9D-845C0929F7DE}"/>
          </ac:spMkLst>
        </pc:spChg>
        <pc:picChg chg="add del mod">
          <ac:chgData name="Martín Felipe Carrasco Tallar" userId="ef7545600dc42369" providerId="LiveId" clId="{8177246F-9A56-4AC2-9AE2-7AACCCBDCE17}" dt="2025-07-23T13:37:35.160" v="1163" actId="478"/>
          <ac:picMkLst>
            <pc:docMk/>
            <pc:sldMk cId="1688354187" sldId="305"/>
            <ac:picMk id="4" creationId="{835D1299-3CA6-E593-431D-EED099983677}"/>
          </ac:picMkLst>
        </pc:picChg>
        <pc:picChg chg="add mod">
          <ac:chgData name="Martín Felipe Carrasco Tallar" userId="ef7545600dc42369" providerId="LiveId" clId="{8177246F-9A56-4AC2-9AE2-7AACCCBDCE17}" dt="2025-07-23T13:37:42.967" v="1166" actId="1076"/>
          <ac:picMkLst>
            <pc:docMk/>
            <pc:sldMk cId="1688354187" sldId="305"/>
            <ac:picMk id="6" creationId="{3CF67FB9-EC20-FABF-985C-EA07B054D3CB}"/>
          </ac:picMkLst>
        </pc:picChg>
        <pc:picChg chg="add mod">
          <ac:chgData name="Martín Felipe Carrasco Tallar" userId="ef7545600dc42369" providerId="LiveId" clId="{8177246F-9A56-4AC2-9AE2-7AACCCBDCE17}" dt="2025-07-23T13:39:14.195" v="1184" actId="1076"/>
          <ac:picMkLst>
            <pc:docMk/>
            <pc:sldMk cId="1688354187" sldId="305"/>
            <ac:picMk id="8" creationId="{96E80B72-5CDF-B8A1-C83B-FBAF896885D6}"/>
          </ac:picMkLst>
        </pc:picChg>
        <pc:picChg chg="del">
          <ac:chgData name="Martín Felipe Carrasco Tallar" userId="ef7545600dc42369" providerId="LiveId" clId="{8177246F-9A56-4AC2-9AE2-7AACCCBDCE17}" dt="2025-07-23T13:36:30.002" v="1094" actId="478"/>
          <ac:picMkLst>
            <pc:docMk/>
            <pc:sldMk cId="1688354187" sldId="305"/>
            <ac:picMk id="12" creationId="{78C421F0-6B53-6003-9E02-90DF6D1DD593}"/>
          </ac:picMkLst>
        </pc:picChg>
        <pc:picChg chg="del">
          <ac:chgData name="Martín Felipe Carrasco Tallar" userId="ef7545600dc42369" providerId="LiveId" clId="{8177246F-9A56-4AC2-9AE2-7AACCCBDCE17}" dt="2025-07-23T13:39:02.036" v="1181" actId="478"/>
          <ac:picMkLst>
            <pc:docMk/>
            <pc:sldMk cId="1688354187" sldId="305"/>
            <ac:picMk id="16" creationId="{0D50CAF2-4656-A4F1-0506-1361745D74C9}"/>
          </ac:picMkLst>
        </pc:picChg>
      </pc:sldChg>
      <pc:sldChg chg="addSp delSp modSp add mod replId">
        <pc:chgData name="Martín Felipe Carrasco Tallar" userId="ef7545600dc42369" providerId="LiveId" clId="{8177246F-9A56-4AC2-9AE2-7AACCCBDCE17}" dt="2025-07-23T13:41:57.972" v="1312" actId="20577"/>
        <pc:sldMkLst>
          <pc:docMk/>
          <pc:sldMk cId="4112451626" sldId="306"/>
        </pc:sldMkLst>
        <pc:spChg chg="mod">
          <ac:chgData name="Martín Felipe Carrasco Tallar" userId="ef7545600dc42369" providerId="LiveId" clId="{8177246F-9A56-4AC2-9AE2-7AACCCBDCE17}" dt="2025-07-23T13:40:15.836" v="1237" actId="26606"/>
          <ac:spMkLst>
            <pc:docMk/>
            <pc:sldMk cId="4112451626" sldId="306"/>
            <ac:spMk id="2" creationId="{95F6ED96-D4DB-4193-9595-03F35FD9F3D5}"/>
          </ac:spMkLst>
        </pc:spChg>
        <pc:spChg chg="mod ord">
          <ac:chgData name="Martín Felipe Carrasco Tallar" userId="ef7545600dc42369" providerId="LiveId" clId="{8177246F-9A56-4AC2-9AE2-7AACCCBDCE17}" dt="2025-07-23T13:41:57.972" v="1312" actId="20577"/>
          <ac:spMkLst>
            <pc:docMk/>
            <pc:sldMk cId="4112451626" sldId="306"/>
            <ac:spMk id="6" creationId="{92DA5E8A-4C3F-D87D-1232-DF683B341691}"/>
          </ac:spMkLst>
        </pc:spChg>
        <pc:spChg chg="del">
          <ac:chgData name="Martín Felipe Carrasco Tallar" userId="ef7545600dc42369" providerId="LiveId" clId="{8177246F-9A56-4AC2-9AE2-7AACCCBDCE17}" dt="2025-07-23T13:40:15.836" v="1237" actId="26606"/>
          <ac:spMkLst>
            <pc:docMk/>
            <pc:sldMk cId="4112451626" sldId="306"/>
            <ac:spMk id="56" creationId="{1F1D7445-BC6B-CC61-EF89-495603D022CD}"/>
          </ac:spMkLst>
        </pc:spChg>
        <pc:spChg chg="del">
          <ac:chgData name="Martín Felipe Carrasco Tallar" userId="ef7545600dc42369" providerId="LiveId" clId="{8177246F-9A56-4AC2-9AE2-7AACCCBDCE17}" dt="2025-07-23T13:40:15.836" v="1237" actId="26606"/>
          <ac:spMkLst>
            <pc:docMk/>
            <pc:sldMk cId="4112451626" sldId="306"/>
            <ac:spMk id="58" creationId="{DA188016-D9ED-4C9D-543E-3FA5A9437692}"/>
          </ac:spMkLst>
        </pc:spChg>
        <pc:spChg chg="del">
          <ac:chgData name="Martín Felipe Carrasco Tallar" userId="ef7545600dc42369" providerId="LiveId" clId="{8177246F-9A56-4AC2-9AE2-7AACCCBDCE17}" dt="2025-07-23T13:40:15.836" v="1237" actId="26606"/>
          <ac:spMkLst>
            <pc:docMk/>
            <pc:sldMk cId="4112451626" sldId="306"/>
            <ac:spMk id="60" creationId="{8D0A76BA-C0B1-D112-D375-17E1D898C04D}"/>
          </ac:spMkLst>
        </pc:spChg>
        <pc:spChg chg="add">
          <ac:chgData name="Martín Felipe Carrasco Tallar" userId="ef7545600dc42369" providerId="LiveId" clId="{8177246F-9A56-4AC2-9AE2-7AACCCBDCE17}" dt="2025-07-23T13:40:15.836" v="1237" actId="26606"/>
          <ac:spMkLst>
            <pc:docMk/>
            <pc:sldMk cId="4112451626" sldId="306"/>
            <ac:spMk id="65" creationId="{9E10BDB4-64F2-477D-A03B-9F8352D5E02E}"/>
          </ac:spMkLst>
        </pc:spChg>
        <pc:spChg chg="add">
          <ac:chgData name="Martín Felipe Carrasco Tallar" userId="ef7545600dc42369" providerId="LiveId" clId="{8177246F-9A56-4AC2-9AE2-7AACCCBDCE17}" dt="2025-07-23T13:40:15.836" v="1237" actId="26606"/>
          <ac:spMkLst>
            <pc:docMk/>
            <pc:sldMk cId="4112451626" sldId="306"/>
            <ac:spMk id="67" creationId="{887F59F2-5FBC-40CD-AD35-376AECE49EA6}"/>
          </ac:spMkLst>
        </pc:spChg>
        <pc:spChg chg="add">
          <ac:chgData name="Martín Felipe Carrasco Tallar" userId="ef7545600dc42369" providerId="LiveId" clId="{8177246F-9A56-4AC2-9AE2-7AACCCBDCE17}" dt="2025-07-23T13:40:15.836" v="1237" actId="26606"/>
          <ac:spMkLst>
            <pc:docMk/>
            <pc:sldMk cId="4112451626" sldId="306"/>
            <ac:spMk id="69" creationId="{7271C494-8107-3D61-D611-4FBC7C22A2B8}"/>
          </ac:spMkLst>
        </pc:spChg>
        <pc:picChg chg="del">
          <ac:chgData name="Martín Felipe Carrasco Tallar" userId="ef7545600dc42369" providerId="LiveId" clId="{8177246F-9A56-4AC2-9AE2-7AACCCBDCE17}" dt="2025-07-23T13:40:13.230" v="1235" actId="478"/>
          <ac:picMkLst>
            <pc:docMk/>
            <pc:sldMk cId="4112451626" sldId="306"/>
            <ac:picMk id="4" creationId="{808C75AC-87D9-9892-F79C-0B1A904AC31C}"/>
          </ac:picMkLst>
        </pc:picChg>
        <pc:picChg chg="add mod">
          <ac:chgData name="Martín Felipe Carrasco Tallar" userId="ef7545600dc42369" providerId="LiveId" clId="{8177246F-9A56-4AC2-9AE2-7AACCCBDCE17}" dt="2025-07-23T13:40:15.836" v="1237" actId="26606"/>
          <ac:picMkLst>
            <pc:docMk/>
            <pc:sldMk cId="4112451626" sldId="306"/>
            <ac:picMk id="5" creationId="{8C851B0D-F806-8014-049C-6B1095DD5C45}"/>
          </ac:picMkLst>
        </pc:picChg>
      </pc:sldChg>
      <pc:sldChg chg="addSp delSp modSp add mod replId">
        <pc:chgData name="Martín Felipe Carrasco Tallar" userId="ef7545600dc42369" providerId="LiveId" clId="{8177246F-9A56-4AC2-9AE2-7AACCCBDCE17}" dt="2025-07-23T13:42:33.472" v="1327" actId="1076"/>
        <pc:sldMkLst>
          <pc:docMk/>
          <pc:sldMk cId="2851703111" sldId="307"/>
        </pc:sldMkLst>
        <pc:spChg chg="mod">
          <ac:chgData name="Martín Felipe Carrasco Tallar" userId="ef7545600dc42369" providerId="LiveId" clId="{8177246F-9A56-4AC2-9AE2-7AACCCBDCE17}" dt="2025-07-23T13:42:08.485" v="1324" actId="404"/>
          <ac:spMkLst>
            <pc:docMk/>
            <pc:sldMk cId="2851703111" sldId="307"/>
            <ac:spMk id="2" creationId="{0D1A4A7D-F82F-12FF-FB66-E8295B37EA90}"/>
          </ac:spMkLst>
        </pc:spChg>
        <pc:picChg chg="del">
          <ac:chgData name="Martín Felipe Carrasco Tallar" userId="ef7545600dc42369" providerId="LiveId" clId="{8177246F-9A56-4AC2-9AE2-7AACCCBDCE17}" dt="2025-07-23T13:42:28.824" v="1325" actId="478"/>
          <ac:picMkLst>
            <pc:docMk/>
            <pc:sldMk cId="2851703111" sldId="307"/>
            <ac:picMk id="4" creationId="{38CC448F-5AF3-60EE-27B6-47D02768B6BA}"/>
          </ac:picMkLst>
        </pc:picChg>
        <pc:picChg chg="add mod">
          <ac:chgData name="Martín Felipe Carrasco Tallar" userId="ef7545600dc42369" providerId="LiveId" clId="{8177246F-9A56-4AC2-9AE2-7AACCCBDCE17}" dt="2025-07-23T13:42:33.472" v="1327" actId="1076"/>
          <ac:picMkLst>
            <pc:docMk/>
            <pc:sldMk cId="2851703111" sldId="307"/>
            <ac:picMk id="5" creationId="{2E972070-74AF-C73A-62B8-EBE92BF7B557}"/>
          </ac:picMkLst>
        </pc:picChg>
      </pc:sldChg>
      <pc:sldChg chg="modSp add mod replId">
        <pc:chgData name="Martín Felipe Carrasco Tallar" userId="ef7545600dc42369" providerId="LiveId" clId="{8177246F-9A56-4AC2-9AE2-7AACCCBDCE17}" dt="2025-07-23T13:42:40.871" v="1338" actId="20577"/>
        <pc:sldMkLst>
          <pc:docMk/>
          <pc:sldMk cId="1634510097" sldId="308"/>
        </pc:sldMkLst>
        <pc:spChg chg="mod">
          <ac:chgData name="Martín Felipe Carrasco Tallar" userId="ef7545600dc42369" providerId="LiveId" clId="{8177246F-9A56-4AC2-9AE2-7AACCCBDCE17}" dt="2025-07-23T13:42:40.871" v="1338" actId="20577"/>
          <ac:spMkLst>
            <pc:docMk/>
            <pc:sldMk cId="1634510097" sldId="308"/>
            <ac:spMk id="2" creationId="{2A843036-EAA7-E55E-48C7-B89217913518}"/>
          </ac:spMkLst>
        </pc:spChg>
      </pc:sldChg>
      <pc:sldChg chg="addSp delSp modSp add mod replId">
        <pc:chgData name="Martín Felipe Carrasco Tallar" userId="ef7545600dc42369" providerId="LiveId" clId="{8177246F-9A56-4AC2-9AE2-7AACCCBDCE17}" dt="2025-07-23T13:47:54.506" v="1547" actId="20577"/>
        <pc:sldMkLst>
          <pc:docMk/>
          <pc:sldMk cId="2009788798" sldId="309"/>
        </pc:sldMkLst>
        <pc:spChg chg="mod">
          <ac:chgData name="Martín Felipe Carrasco Tallar" userId="ef7545600dc42369" providerId="LiveId" clId="{8177246F-9A56-4AC2-9AE2-7AACCCBDCE17}" dt="2025-07-23T13:43:14.028" v="1370" actId="1076"/>
          <ac:spMkLst>
            <pc:docMk/>
            <pc:sldMk cId="2009788798" sldId="309"/>
            <ac:spMk id="2" creationId="{2E167B61-E9B3-5FAE-6167-51FE3B6F87D3}"/>
          </ac:spMkLst>
        </pc:spChg>
        <pc:spChg chg="mod">
          <ac:chgData name="Martín Felipe Carrasco Tallar" userId="ef7545600dc42369" providerId="LiveId" clId="{8177246F-9A56-4AC2-9AE2-7AACCCBDCE17}" dt="2025-07-23T13:43:03.124" v="1354" actId="1076"/>
          <ac:spMkLst>
            <pc:docMk/>
            <pc:sldMk cId="2009788798" sldId="309"/>
            <ac:spMk id="13" creationId="{D72250AA-19F5-CE54-39E8-DE419C04CB76}"/>
          </ac:spMkLst>
        </pc:spChg>
        <pc:spChg chg="mod">
          <ac:chgData name="Martín Felipe Carrasco Tallar" userId="ef7545600dc42369" providerId="LiveId" clId="{8177246F-9A56-4AC2-9AE2-7AACCCBDCE17}" dt="2025-07-23T13:46:33.572" v="1473" actId="20577"/>
          <ac:spMkLst>
            <pc:docMk/>
            <pc:sldMk cId="2009788798" sldId="309"/>
            <ac:spMk id="15" creationId="{B02FED79-3B75-57D4-73A6-8684ACDBF95C}"/>
          </ac:spMkLst>
        </pc:spChg>
        <pc:spChg chg="mod">
          <ac:chgData name="Martín Felipe Carrasco Tallar" userId="ef7545600dc42369" providerId="LiveId" clId="{8177246F-9A56-4AC2-9AE2-7AACCCBDCE17}" dt="2025-07-23T13:47:54.506" v="1547" actId="20577"/>
          <ac:spMkLst>
            <pc:docMk/>
            <pc:sldMk cId="2009788798" sldId="309"/>
            <ac:spMk id="17" creationId="{258737F8-DE24-C43E-D41A-1EAB61757DE0}"/>
          </ac:spMkLst>
        </pc:spChg>
        <pc:picChg chg="add mod">
          <ac:chgData name="Martín Felipe Carrasco Tallar" userId="ef7545600dc42369" providerId="LiveId" clId="{8177246F-9A56-4AC2-9AE2-7AACCCBDCE17}" dt="2025-07-23T13:45:08.288" v="1377" actId="1076"/>
          <ac:picMkLst>
            <pc:docMk/>
            <pc:sldMk cId="2009788798" sldId="309"/>
            <ac:picMk id="4" creationId="{1A9833A9-06D9-51B0-3E5C-9BA28E17A485}"/>
          </ac:picMkLst>
        </pc:picChg>
        <pc:picChg chg="del">
          <ac:chgData name="Martín Felipe Carrasco Tallar" userId="ef7545600dc42369" providerId="LiveId" clId="{8177246F-9A56-4AC2-9AE2-7AACCCBDCE17}" dt="2025-07-23T13:44:58.309" v="1374" actId="478"/>
          <ac:picMkLst>
            <pc:docMk/>
            <pc:sldMk cId="2009788798" sldId="309"/>
            <ac:picMk id="5" creationId="{B45F6C58-6427-8D58-C868-9CEDC4C41FAF}"/>
          </ac:picMkLst>
        </pc:picChg>
        <pc:picChg chg="del">
          <ac:chgData name="Martín Felipe Carrasco Tallar" userId="ef7545600dc42369" providerId="LiveId" clId="{8177246F-9A56-4AC2-9AE2-7AACCCBDCE17}" dt="2025-07-23T13:47:23.448" v="1474" actId="478"/>
          <ac:picMkLst>
            <pc:docMk/>
            <pc:sldMk cId="2009788798" sldId="309"/>
            <ac:picMk id="7" creationId="{27BAE96B-DBB6-4B01-B65B-58B82CF2EAB8}"/>
          </ac:picMkLst>
        </pc:picChg>
        <pc:picChg chg="add mod">
          <ac:chgData name="Martín Felipe Carrasco Tallar" userId="ef7545600dc42369" providerId="LiveId" clId="{8177246F-9A56-4AC2-9AE2-7AACCCBDCE17}" dt="2025-07-23T13:47:37.534" v="1477" actId="1076"/>
          <ac:picMkLst>
            <pc:docMk/>
            <pc:sldMk cId="2009788798" sldId="309"/>
            <ac:picMk id="8" creationId="{57D34BB0-DC76-3458-AB58-D8A9D4F6008B}"/>
          </ac:picMkLst>
        </pc:picChg>
      </pc:sldChg>
      <pc:sldChg chg="addSp delSp modSp add mod replId">
        <pc:chgData name="Martín Felipe Carrasco Tallar" userId="ef7545600dc42369" providerId="LiveId" clId="{8177246F-9A56-4AC2-9AE2-7AACCCBDCE17}" dt="2025-07-23T14:16:24.521" v="2418" actId="20577"/>
        <pc:sldMkLst>
          <pc:docMk/>
          <pc:sldMk cId="935013903" sldId="310"/>
        </pc:sldMkLst>
        <pc:spChg chg="mod">
          <ac:chgData name="Martín Felipe Carrasco Tallar" userId="ef7545600dc42369" providerId="LiveId" clId="{8177246F-9A56-4AC2-9AE2-7AACCCBDCE17}" dt="2025-07-23T13:48:37.579" v="1561" actId="26606"/>
          <ac:spMkLst>
            <pc:docMk/>
            <pc:sldMk cId="935013903" sldId="310"/>
            <ac:spMk id="2" creationId="{CDC5528F-0B77-91BD-1B18-C0CD131C6675}"/>
          </ac:spMkLst>
        </pc:spChg>
        <pc:spChg chg="mod ord">
          <ac:chgData name="Martín Felipe Carrasco Tallar" userId="ef7545600dc42369" providerId="LiveId" clId="{8177246F-9A56-4AC2-9AE2-7AACCCBDCE17}" dt="2025-07-23T14:16:24.521" v="2418" actId="20577"/>
          <ac:spMkLst>
            <pc:docMk/>
            <pc:sldMk cId="935013903" sldId="310"/>
            <ac:spMk id="6" creationId="{B13EAADC-1F9E-370D-0E82-E732DF20E03B}"/>
          </ac:spMkLst>
        </pc:spChg>
        <pc:spChg chg="del">
          <ac:chgData name="Martín Felipe Carrasco Tallar" userId="ef7545600dc42369" providerId="LiveId" clId="{8177246F-9A56-4AC2-9AE2-7AACCCBDCE17}" dt="2025-07-23T13:48:37.579" v="1561" actId="26606"/>
          <ac:spMkLst>
            <pc:docMk/>
            <pc:sldMk cId="935013903" sldId="310"/>
            <ac:spMk id="29" creationId="{3245BE63-1B25-06A1-DD8A-5FB27B95BE2E}"/>
          </ac:spMkLst>
        </pc:spChg>
        <pc:spChg chg="del">
          <ac:chgData name="Martín Felipe Carrasco Tallar" userId="ef7545600dc42369" providerId="LiveId" clId="{8177246F-9A56-4AC2-9AE2-7AACCCBDCE17}" dt="2025-07-23T13:48:37.579" v="1561" actId="26606"/>
          <ac:spMkLst>
            <pc:docMk/>
            <pc:sldMk cId="935013903" sldId="310"/>
            <ac:spMk id="31" creationId="{CCDBFB10-E92F-43F6-CD03-097EBDBE5947}"/>
          </ac:spMkLst>
        </pc:spChg>
        <pc:spChg chg="del">
          <ac:chgData name="Martín Felipe Carrasco Tallar" userId="ef7545600dc42369" providerId="LiveId" clId="{8177246F-9A56-4AC2-9AE2-7AACCCBDCE17}" dt="2025-07-23T13:48:37.579" v="1561" actId="26606"/>
          <ac:spMkLst>
            <pc:docMk/>
            <pc:sldMk cId="935013903" sldId="310"/>
            <ac:spMk id="33" creationId="{9922FEEB-C100-B287-61C8-DD8D3E41A0E3}"/>
          </ac:spMkLst>
        </pc:spChg>
        <pc:spChg chg="add">
          <ac:chgData name="Martín Felipe Carrasco Tallar" userId="ef7545600dc42369" providerId="LiveId" clId="{8177246F-9A56-4AC2-9AE2-7AACCCBDCE17}" dt="2025-07-23T13:48:37.579" v="1561" actId="26606"/>
          <ac:spMkLst>
            <pc:docMk/>
            <pc:sldMk cId="935013903" sldId="310"/>
            <ac:spMk id="38" creationId="{9E10BDB4-64F2-477D-A03B-9F8352D5E02E}"/>
          </ac:spMkLst>
        </pc:spChg>
        <pc:spChg chg="add">
          <ac:chgData name="Martín Felipe Carrasco Tallar" userId="ef7545600dc42369" providerId="LiveId" clId="{8177246F-9A56-4AC2-9AE2-7AACCCBDCE17}" dt="2025-07-23T13:48:37.579" v="1561" actId="26606"/>
          <ac:spMkLst>
            <pc:docMk/>
            <pc:sldMk cId="935013903" sldId="310"/>
            <ac:spMk id="40" creationId="{887F59F2-5FBC-40CD-AD35-376AECE49EA6}"/>
          </ac:spMkLst>
        </pc:spChg>
        <pc:spChg chg="add">
          <ac:chgData name="Martín Felipe Carrasco Tallar" userId="ef7545600dc42369" providerId="LiveId" clId="{8177246F-9A56-4AC2-9AE2-7AACCCBDCE17}" dt="2025-07-23T13:48:37.579" v="1561" actId="26606"/>
          <ac:spMkLst>
            <pc:docMk/>
            <pc:sldMk cId="935013903" sldId="310"/>
            <ac:spMk id="42" creationId="{7271C494-8107-3D61-D611-4FBC7C22A2B8}"/>
          </ac:spMkLst>
        </pc:spChg>
        <pc:picChg chg="add mod">
          <ac:chgData name="Martín Felipe Carrasco Tallar" userId="ef7545600dc42369" providerId="LiveId" clId="{8177246F-9A56-4AC2-9AE2-7AACCCBDCE17}" dt="2025-07-23T13:48:37.579" v="1561" actId="26606"/>
          <ac:picMkLst>
            <pc:docMk/>
            <pc:sldMk cId="935013903" sldId="310"/>
            <ac:picMk id="4" creationId="{429AF5CE-1852-D4C9-C3A6-CED3B5F3D63C}"/>
          </ac:picMkLst>
        </pc:picChg>
        <pc:picChg chg="del">
          <ac:chgData name="Martín Felipe Carrasco Tallar" userId="ef7545600dc42369" providerId="LiveId" clId="{8177246F-9A56-4AC2-9AE2-7AACCCBDCE17}" dt="2025-07-23T13:48:34.370" v="1559" actId="478"/>
          <ac:picMkLst>
            <pc:docMk/>
            <pc:sldMk cId="935013903" sldId="310"/>
            <ac:picMk id="5" creationId="{AD455060-CC87-5A50-04EE-830853FF9968}"/>
          </ac:picMkLst>
        </pc:picChg>
      </pc:sldChg>
      <pc:sldChg chg="addSp delSp modSp add mod replId">
        <pc:chgData name="Martín Felipe Carrasco Tallar" userId="ef7545600dc42369" providerId="LiveId" clId="{8177246F-9A56-4AC2-9AE2-7AACCCBDCE17}" dt="2025-07-23T13:51:08.372" v="1671" actId="1076"/>
        <pc:sldMkLst>
          <pc:docMk/>
          <pc:sldMk cId="2622299855" sldId="311"/>
        </pc:sldMkLst>
        <pc:spChg chg="mod">
          <ac:chgData name="Martín Felipe Carrasco Tallar" userId="ef7545600dc42369" providerId="LiveId" clId="{8177246F-9A56-4AC2-9AE2-7AACCCBDCE17}" dt="2025-07-23T13:50:41.871" v="1667" actId="20577"/>
          <ac:spMkLst>
            <pc:docMk/>
            <pc:sldMk cId="2622299855" sldId="311"/>
            <ac:spMk id="2" creationId="{B94F6B43-AB8F-2159-0CB5-3DA9989E27F4}"/>
          </ac:spMkLst>
        </pc:spChg>
        <pc:picChg chg="add mod">
          <ac:chgData name="Martín Felipe Carrasco Tallar" userId="ef7545600dc42369" providerId="LiveId" clId="{8177246F-9A56-4AC2-9AE2-7AACCCBDCE17}" dt="2025-07-23T13:51:08.372" v="1671" actId="1076"/>
          <ac:picMkLst>
            <pc:docMk/>
            <pc:sldMk cId="2622299855" sldId="311"/>
            <ac:picMk id="4" creationId="{2BCD2180-EDAD-B361-36B0-FFF852AB0504}"/>
          </ac:picMkLst>
        </pc:picChg>
        <pc:picChg chg="del">
          <ac:chgData name="Martín Felipe Carrasco Tallar" userId="ef7545600dc42369" providerId="LiveId" clId="{8177246F-9A56-4AC2-9AE2-7AACCCBDCE17}" dt="2025-07-23T13:51:01.955" v="1668" actId="478"/>
          <ac:picMkLst>
            <pc:docMk/>
            <pc:sldMk cId="2622299855" sldId="311"/>
            <ac:picMk id="5" creationId="{C9D157BE-0A71-D03B-EB59-2967F3E63E63}"/>
          </ac:picMkLst>
        </pc:picChg>
      </pc:sldChg>
      <pc:sldChg chg="modSp add mod">
        <pc:chgData name="Martín Felipe Carrasco Tallar" userId="ef7545600dc42369" providerId="LiveId" clId="{8177246F-9A56-4AC2-9AE2-7AACCCBDCE17}" dt="2025-07-23T13:52:16.455" v="1682" actId="20577"/>
        <pc:sldMkLst>
          <pc:docMk/>
          <pc:sldMk cId="453755999" sldId="312"/>
        </pc:sldMkLst>
        <pc:spChg chg="mod">
          <ac:chgData name="Martín Felipe Carrasco Tallar" userId="ef7545600dc42369" providerId="LiveId" clId="{8177246F-9A56-4AC2-9AE2-7AACCCBDCE17}" dt="2025-07-23T13:52:16.455" v="1682" actId="20577"/>
          <ac:spMkLst>
            <pc:docMk/>
            <pc:sldMk cId="453755999" sldId="312"/>
            <ac:spMk id="2" creationId="{B76165A6-8172-5DC8-F8F3-2A188DBF6B38}"/>
          </ac:spMkLst>
        </pc:spChg>
      </pc:sldChg>
      <pc:sldChg chg="addSp delSp modSp add mod replId">
        <pc:chgData name="Martín Felipe Carrasco Tallar" userId="ef7545600dc42369" providerId="LiveId" clId="{8177246F-9A56-4AC2-9AE2-7AACCCBDCE17}" dt="2025-07-23T13:58:31.484" v="1863" actId="20577"/>
        <pc:sldMkLst>
          <pc:docMk/>
          <pc:sldMk cId="1944277155" sldId="313"/>
        </pc:sldMkLst>
        <pc:spChg chg="mod">
          <ac:chgData name="Martín Felipe Carrasco Tallar" userId="ef7545600dc42369" providerId="LiveId" clId="{8177246F-9A56-4AC2-9AE2-7AACCCBDCE17}" dt="2025-07-23T13:58:31.484" v="1863" actId="20577"/>
          <ac:spMkLst>
            <pc:docMk/>
            <pc:sldMk cId="1944277155" sldId="313"/>
            <ac:spMk id="2" creationId="{80EE919D-D72F-C33F-F8F7-B394B2378B3D}"/>
          </ac:spMkLst>
        </pc:spChg>
        <pc:spChg chg="mod">
          <ac:chgData name="Martín Felipe Carrasco Tallar" userId="ef7545600dc42369" providerId="LiveId" clId="{8177246F-9A56-4AC2-9AE2-7AACCCBDCE17}" dt="2025-07-23T13:54:15.570" v="1718" actId="20577"/>
          <ac:spMkLst>
            <pc:docMk/>
            <pc:sldMk cId="1944277155" sldId="313"/>
            <ac:spMk id="13" creationId="{276BE219-5BB7-1BFE-7122-DDC97BD9059A}"/>
          </ac:spMkLst>
        </pc:spChg>
        <pc:spChg chg="mod">
          <ac:chgData name="Martín Felipe Carrasco Tallar" userId="ef7545600dc42369" providerId="LiveId" clId="{8177246F-9A56-4AC2-9AE2-7AACCCBDCE17}" dt="2025-07-23T13:55:05.442" v="1723" actId="20577"/>
          <ac:spMkLst>
            <pc:docMk/>
            <pc:sldMk cId="1944277155" sldId="313"/>
            <ac:spMk id="15" creationId="{ECD84588-DE2C-56DB-40FD-EB389CA1BB35}"/>
          </ac:spMkLst>
        </pc:spChg>
        <pc:spChg chg="mod">
          <ac:chgData name="Martín Felipe Carrasco Tallar" userId="ef7545600dc42369" providerId="LiveId" clId="{8177246F-9A56-4AC2-9AE2-7AACCCBDCE17}" dt="2025-07-23T13:58:24.339" v="1845" actId="20577"/>
          <ac:spMkLst>
            <pc:docMk/>
            <pc:sldMk cId="1944277155" sldId="313"/>
            <ac:spMk id="17" creationId="{B88E1105-DA62-FF2E-7C36-F0E2789BE3EE}"/>
          </ac:spMkLst>
        </pc:spChg>
        <pc:picChg chg="add mod">
          <ac:chgData name="Martín Felipe Carrasco Tallar" userId="ef7545600dc42369" providerId="LiveId" clId="{8177246F-9A56-4AC2-9AE2-7AACCCBDCE17}" dt="2025-07-23T13:54:07.341" v="1690" actId="1076"/>
          <ac:picMkLst>
            <pc:docMk/>
            <pc:sldMk cId="1944277155" sldId="313"/>
            <ac:picMk id="4" creationId="{985AD3F5-AD79-3B3E-8FB7-7DDA229757CF}"/>
          </ac:picMkLst>
        </pc:picChg>
        <pc:picChg chg="del">
          <ac:chgData name="Martín Felipe Carrasco Tallar" userId="ef7545600dc42369" providerId="LiveId" clId="{8177246F-9A56-4AC2-9AE2-7AACCCBDCE17}" dt="2025-07-23T13:53:42.728" v="1683" actId="478"/>
          <ac:picMkLst>
            <pc:docMk/>
            <pc:sldMk cId="1944277155" sldId="313"/>
            <ac:picMk id="5" creationId="{9E9724A6-C81E-9E79-4D01-A981291D5DB9}"/>
          </ac:picMkLst>
        </pc:picChg>
        <pc:picChg chg="del">
          <ac:chgData name="Martín Felipe Carrasco Tallar" userId="ef7545600dc42369" providerId="LiveId" clId="{8177246F-9A56-4AC2-9AE2-7AACCCBDCE17}" dt="2025-07-23T13:55:45.256" v="1724" actId="478"/>
          <ac:picMkLst>
            <pc:docMk/>
            <pc:sldMk cId="1944277155" sldId="313"/>
            <ac:picMk id="7" creationId="{5F5DAC9C-D9C4-3C7B-F4D1-8D7CC7B167A4}"/>
          </ac:picMkLst>
        </pc:picChg>
        <pc:picChg chg="add mod">
          <ac:chgData name="Martín Felipe Carrasco Tallar" userId="ef7545600dc42369" providerId="LiveId" clId="{8177246F-9A56-4AC2-9AE2-7AACCCBDCE17}" dt="2025-07-23T13:56:03.490" v="1729" actId="1076"/>
          <ac:picMkLst>
            <pc:docMk/>
            <pc:sldMk cId="1944277155" sldId="313"/>
            <ac:picMk id="8" creationId="{2D0D33FB-0CB1-5B08-CCF7-F232C34EE834}"/>
          </ac:picMkLst>
        </pc:picChg>
      </pc:sldChg>
      <pc:sldChg chg="addSp delSp modSp add mod replId">
        <pc:chgData name="Martín Felipe Carrasco Tallar" userId="ef7545600dc42369" providerId="LiveId" clId="{8177246F-9A56-4AC2-9AE2-7AACCCBDCE17}" dt="2025-07-23T16:05:57.336" v="6009" actId="20577"/>
        <pc:sldMkLst>
          <pc:docMk/>
          <pc:sldMk cId="3494001226" sldId="314"/>
        </pc:sldMkLst>
        <pc:spChg chg="mod">
          <ac:chgData name="Martín Felipe Carrasco Tallar" userId="ef7545600dc42369" providerId="LiveId" clId="{8177246F-9A56-4AC2-9AE2-7AACCCBDCE17}" dt="2025-07-23T16:05:57.336" v="6009" actId="20577"/>
          <ac:spMkLst>
            <pc:docMk/>
            <pc:sldMk cId="3494001226" sldId="314"/>
            <ac:spMk id="2" creationId="{1ADF4EF8-022A-6E3D-F504-A28DFEA00536}"/>
          </ac:spMkLst>
        </pc:spChg>
        <pc:picChg chg="add mod">
          <ac:chgData name="Martín Felipe Carrasco Tallar" userId="ef7545600dc42369" providerId="LiveId" clId="{8177246F-9A56-4AC2-9AE2-7AACCCBDCE17}" dt="2025-07-23T13:59:36.923" v="1868" actId="1076"/>
          <ac:picMkLst>
            <pc:docMk/>
            <pc:sldMk cId="3494001226" sldId="314"/>
            <ac:picMk id="4" creationId="{AAD49C32-88D6-6F07-EBCA-3245CFE13A29}"/>
          </ac:picMkLst>
        </pc:picChg>
        <pc:picChg chg="del">
          <ac:chgData name="Martín Felipe Carrasco Tallar" userId="ef7545600dc42369" providerId="LiveId" clId="{8177246F-9A56-4AC2-9AE2-7AACCCBDCE17}" dt="2025-07-23T13:59:26.377" v="1864" actId="478"/>
          <ac:picMkLst>
            <pc:docMk/>
            <pc:sldMk cId="3494001226" sldId="314"/>
            <ac:picMk id="7" creationId="{68094E5B-8F28-4C9B-D694-FEE30FAF4005}"/>
          </ac:picMkLst>
        </pc:picChg>
      </pc:sldChg>
      <pc:sldChg chg="addSp delSp modSp add mod replId">
        <pc:chgData name="Martín Felipe Carrasco Tallar" userId="ef7545600dc42369" providerId="LiveId" clId="{8177246F-9A56-4AC2-9AE2-7AACCCBDCE17}" dt="2025-07-23T14:02:26.624" v="1979" actId="20577"/>
        <pc:sldMkLst>
          <pc:docMk/>
          <pc:sldMk cId="3173459318" sldId="315"/>
        </pc:sldMkLst>
        <pc:spChg chg="mod">
          <ac:chgData name="Martín Felipe Carrasco Tallar" userId="ef7545600dc42369" providerId="LiveId" clId="{8177246F-9A56-4AC2-9AE2-7AACCCBDCE17}" dt="2025-07-23T14:01:43.143" v="1952" actId="20577"/>
          <ac:spMkLst>
            <pc:docMk/>
            <pc:sldMk cId="3173459318" sldId="315"/>
            <ac:spMk id="2" creationId="{4DF7B916-0F0C-1514-BD65-F2E00388698A}"/>
          </ac:spMkLst>
        </pc:spChg>
        <pc:spChg chg="mod ord">
          <ac:chgData name="Martín Felipe Carrasco Tallar" userId="ef7545600dc42369" providerId="LiveId" clId="{8177246F-9A56-4AC2-9AE2-7AACCCBDCE17}" dt="2025-07-23T14:02:26.624" v="1979" actId="20577"/>
          <ac:spMkLst>
            <pc:docMk/>
            <pc:sldMk cId="3173459318" sldId="315"/>
            <ac:spMk id="6" creationId="{54F88D59-4055-CEC2-13EF-86801C9E6F10}"/>
          </ac:spMkLst>
        </pc:spChg>
        <pc:spChg chg="del">
          <ac:chgData name="Martín Felipe Carrasco Tallar" userId="ef7545600dc42369" providerId="LiveId" clId="{8177246F-9A56-4AC2-9AE2-7AACCCBDCE17}" dt="2025-07-23T14:00:10.358" v="1871" actId="26606"/>
          <ac:spMkLst>
            <pc:docMk/>
            <pc:sldMk cId="3173459318" sldId="315"/>
            <ac:spMk id="47" creationId="{758E80C1-DB99-DCF0-9814-860B3CE7033C}"/>
          </ac:spMkLst>
        </pc:spChg>
        <pc:spChg chg="del">
          <ac:chgData name="Martín Felipe Carrasco Tallar" userId="ef7545600dc42369" providerId="LiveId" clId="{8177246F-9A56-4AC2-9AE2-7AACCCBDCE17}" dt="2025-07-23T14:00:10.358" v="1871" actId="26606"/>
          <ac:spMkLst>
            <pc:docMk/>
            <pc:sldMk cId="3173459318" sldId="315"/>
            <ac:spMk id="49" creationId="{98B3007A-9F61-971F-F6E4-A278B4A493C1}"/>
          </ac:spMkLst>
        </pc:spChg>
        <pc:spChg chg="del">
          <ac:chgData name="Martín Felipe Carrasco Tallar" userId="ef7545600dc42369" providerId="LiveId" clId="{8177246F-9A56-4AC2-9AE2-7AACCCBDCE17}" dt="2025-07-23T14:00:10.358" v="1871" actId="26606"/>
          <ac:spMkLst>
            <pc:docMk/>
            <pc:sldMk cId="3173459318" sldId="315"/>
            <ac:spMk id="51" creationId="{47718020-A6AF-06A4-C208-8DA561B9F43C}"/>
          </ac:spMkLst>
        </pc:spChg>
        <pc:spChg chg="add">
          <ac:chgData name="Martín Felipe Carrasco Tallar" userId="ef7545600dc42369" providerId="LiveId" clId="{8177246F-9A56-4AC2-9AE2-7AACCCBDCE17}" dt="2025-07-23T14:00:10.358" v="1871" actId="26606"/>
          <ac:spMkLst>
            <pc:docMk/>
            <pc:sldMk cId="3173459318" sldId="315"/>
            <ac:spMk id="56" creationId="{9E10BDB4-64F2-477D-A03B-9F8352D5E02E}"/>
          </ac:spMkLst>
        </pc:spChg>
        <pc:spChg chg="add">
          <ac:chgData name="Martín Felipe Carrasco Tallar" userId="ef7545600dc42369" providerId="LiveId" clId="{8177246F-9A56-4AC2-9AE2-7AACCCBDCE17}" dt="2025-07-23T14:00:10.358" v="1871" actId="26606"/>
          <ac:spMkLst>
            <pc:docMk/>
            <pc:sldMk cId="3173459318" sldId="315"/>
            <ac:spMk id="58" creationId="{887F59F2-5FBC-40CD-AD35-376AECE49EA6}"/>
          </ac:spMkLst>
        </pc:spChg>
        <pc:spChg chg="add">
          <ac:chgData name="Martín Felipe Carrasco Tallar" userId="ef7545600dc42369" providerId="LiveId" clId="{8177246F-9A56-4AC2-9AE2-7AACCCBDCE17}" dt="2025-07-23T14:00:10.358" v="1871" actId="26606"/>
          <ac:spMkLst>
            <pc:docMk/>
            <pc:sldMk cId="3173459318" sldId="315"/>
            <ac:spMk id="60" creationId="{7271C494-8107-3D61-D611-4FBC7C22A2B8}"/>
          </ac:spMkLst>
        </pc:spChg>
        <pc:picChg chg="add mod">
          <ac:chgData name="Martín Felipe Carrasco Tallar" userId="ef7545600dc42369" providerId="LiveId" clId="{8177246F-9A56-4AC2-9AE2-7AACCCBDCE17}" dt="2025-07-23T14:00:17.168" v="1873" actId="962"/>
          <ac:picMkLst>
            <pc:docMk/>
            <pc:sldMk cId="3173459318" sldId="315"/>
            <ac:picMk id="4" creationId="{6FCC6604-3909-44FD-A396-A46BC51AA68F}"/>
          </ac:picMkLst>
        </pc:picChg>
        <pc:picChg chg="del">
          <ac:chgData name="Martín Felipe Carrasco Tallar" userId="ef7545600dc42369" providerId="LiveId" clId="{8177246F-9A56-4AC2-9AE2-7AACCCBDCE17}" dt="2025-07-23T14:00:08" v="1869" actId="478"/>
          <ac:picMkLst>
            <pc:docMk/>
            <pc:sldMk cId="3173459318" sldId="315"/>
            <ac:picMk id="5" creationId="{8B6F2991-002D-7751-5297-1C9C0F28CCC2}"/>
          </ac:picMkLst>
        </pc:picChg>
      </pc:sldChg>
      <pc:sldChg chg="addSp delSp modSp add mod replId">
        <pc:chgData name="Martín Felipe Carrasco Tallar" userId="ef7545600dc42369" providerId="LiveId" clId="{8177246F-9A56-4AC2-9AE2-7AACCCBDCE17}" dt="2025-07-23T14:03:10.571" v="1998" actId="1076"/>
        <pc:sldMkLst>
          <pc:docMk/>
          <pc:sldMk cId="34085785" sldId="316"/>
        </pc:sldMkLst>
        <pc:spChg chg="mod">
          <ac:chgData name="Martín Felipe Carrasco Tallar" userId="ef7545600dc42369" providerId="LiveId" clId="{8177246F-9A56-4AC2-9AE2-7AACCCBDCE17}" dt="2025-07-23T14:02:38.721" v="1991" actId="20577"/>
          <ac:spMkLst>
            <pc:docMk/>
            <pc:sldMk cId="34085785" sldId="316"/>
            <ac:spMk id="2" creationId="{71C8931C-5363-8765-3A71-06C0FCD10F5D}"/>
          </ac:spMkLst>
        </pc:spChg>
        <pc:picChg chg="add mod">
          <ac:chgData name="Martín Felipe Carrasco Tallar" userId="ef7545600dc42369" providerId="LiveId" clId="{8177246F-9A56-4AC2-9AE2-7AACCCBDCE17}" dt="2025-07-23T14:03:10.571" v="1998" actId="1076"/>
          <ac:picMkLst>
            <pc:docMk/>
            <pc:sldMk cId="34085785" sldId="316"/>
            <ac:picMk id="4" creationId="{3A5BA2E4-ABF2-6C91-26D7-B88B071A7D11}"/>
          </ac:picMkLst>
        </pc:picChg>
        <pc:picChg chg="del">
          <ac:chgData name="Martín Felipe Carrasco Tallar" userId="ef7545600dc42369" providerId="LiveId" clId="{8177246F-9A56-4AC2-9AE2-7AACCCBDCE17}" dt="2025-07-23T14:02:55.350" v="1992" actId="478"/>
          <ac:picMkLst>
            <pc:docMk/>
            <pc:sldMk cId="34085785" sldId="316"/>
            <ac:picMk id="5" creationId="{00F0C330-C5F4-3F56-B6F3-A808037D07D2}"/>
          </ac:picMkLst>
        </pc:picChg>
      </pc:sldChg>
      <pc:sldChg chg="modSp add mod replId">
        <pc:chgData name="Martín Felipe Carrasco Tallar" userId="ef7545600dc42369" providerId="LiveId" clId="{8177246F-9A56-4AC2-9AE2-7AACCCBDCE17}" dt="2025-07-23T14:03:21.898" v="2008" actId="20577"/>
        <pc:sldMkLst>
          <pc:docMk/>
          <pc:sldMk cId="2012998764" sldId="317"/>
        </pc:sldMkLst>
        <pc:spChg chg="mod">
          <ac:chgData name="Martín Felipe Carrasco Tallar" userId="ef7545600dc42369" providerId="LiveId" clId="{8177246F-9A56-4AC2-9AE2-7AACCCBDCE17}" dt="2025-07-23T14:03:21.898" v="2008" actId="20577"/>
          <ac:spMkLst>
            <pc:docMk/>
            <pc:sldMk cId="2012998764" sldId="317"/>
            <ac:spMk id="2" creationId="{594F1DCC-CBE0-D1A3-5EC7-8AAF1BE19920}"/>
          </ac:spMkLst>
        </pc:spChg>
      </pc:sldChg>
      <pc:sldChg chg="addSp delSp modSp add mod replId">
        <pc:chgData name="Martín Felipe Carrasco Tallar" userId="ef7545600dc42369" providerId="LiveId" clId="{8177246F-9A56-4AC2-9AE2-7AACCCBDCE17}" dt="2025-07-23T14:07:28.724" v="2192" actId="478"/>
        <pc:sldMkLst>
          <pc:docMk/>
          <pc:sldMk cId="154206807" sldId="318"/>
        </pc:sldMkLst>
        <pc:spChg chg="mod">
          <ac:chgData name="Martín Felipe Carrasco Tallar" userId="ef7545600dc42369" providerId="LiveId" clId="{8177246F-9A56-4AC2-9AE2-7AACCCBDCE17}" dt="2025-07-23T14:03:34.655" v="2046" actId="20577"/>
          <ac:spMkLst>
            <pc:docMk/>
            <pc:sldMk cId="154206807" sldId="318"/>
            <ac:spMk id="2" creationId="{78672C82-7306-08A3-7C08-C43801A9E611}"/>
          </ac:spMkLst>
        </pc:spChg>
        <pc:spChg chg="mod">
          <ac:chgData name="Martín Felipe Carrasco Tallar" userId="ef7545600dc42369" providerId="LiveId" clId="{8177246F-9A56-4AC2-9AE2-7AACCCBDCE17}" dt="2025-07-23T14:03:30.551" v="2034" actId="20577"/>
          <ac:spMkLst>
            <pc:docMk/>
            <pc:sldMk cId="154206807" sldId="318"/>
            <ac:spMk id="13" creationId="{A7017BD3-4D48-C9A1-3BA2-B46B327CCD31}"/>
          </ac:spMkLst>
        </pc:spChg>
        <pc:spChg chg="mod">
          <ac:chgData name="Martín Felipe Carrasco Tallar" userId="ef7545600dc42369" providerId="LiveId" clId="{8177246F-9A56-4AC2-9AE2-7AACCCBDCE17}" dt="2025-07-23T14:06:40.385" v="2186" actId="20577"/>
          <ac:spMkLst>
            <pc:docMk/>
            <pc:sldMk cId="154206807" sldId="318"/>
            <ac:spMk id="15" creationId="{CA961E16-61BD-400F-5698-C6BEB939F9BF}"/>
          </ac:spMkLst>
        </pc:spChg>
        <pc:spChg chg="del mod">
          <ac:chgData name="Martín Felipe Carrasco Tallar" userId="ef7545600dc42369" providerId="LiveId" clId="{8177246F-9A56-4AC2-9AE2-7AACCCBDCE17}" dt="2025-07-23T14:07:28.724" v="2192" actId="478"/>
          <ac:spMkLst>
            <pc:docMk/>
            <pc:sldMk cId="154206807" sldId="318"/>
            <ac:spMk id="17" creationId="{9BDC0DAA-FDA7-2BBC-2EAE-083B2F65D7AD}"/>
          </ac:spMkLst>
        </pc:spChg>
        <pc:picChg chg="add mod">
          <ac:chgData name="Martín Felipe Carrasco Tallar" userId="ef7545600dc42369" providerId="LiveId" clId="{8177246F-9A56-4AC2-9AE2-7AACCCBDCE17}" dt="2025-07-23T14:05:58.223" v="2160" actId="1076"/>
          <ac:picMkLst>
            <pc:docMk/>
            <pc:sldMk cId="154206807" sldId="318"/>
            <ac:picMk id="4" creationId="{59CF6A0B-1ACF-F7EB-71D5-97698400C21F}"/>
          </ac:picMkLst>
        </pc:picChg>
        <pc:picChg chg="del">
          <ac:chgData name="Martín Felipe Carrasco Tallar" userId="ef7545600dc42369" providerId="LiveId" clId="{8177246F-9A56-4AC2-9AE2-7AACCCBDCE17}" dt="2025-07-23T14:05:37.566" v="2155" actId="478"/>
          <ac:picMkLst>
            <pc:docMk/>
            <pc:sldMk cId="154206807" sldId="318"/>
            <ac:picMk id="5" creationId="{9F047180-26F1-95AF-8FBC-BD4FFF0E414D}"/>
          </ac:picMkLst>
        </pc:picChg>
        <pc:picChg chg="add mod">
          <ac:chgData name="Martín Felipe Carrasco Tallar" userId="ef7545600dc42369" providerId="LiveId" clId="{8177246F-9A56-4AC2-9AE2-7AACCCBDCE17}" dt="2025-07-23T14:07:23.336" v="2190" actId="1076"/>
          <ac:picMkLst>
            <pc:docMk/>
            <pc:sldMk cId="154206807" sldId="318"/>
            <ac:picMk id="7" creationId="{6869661F-9646-CB71-BD62-28895597976E}"/>
          </ac:picMkLst>
        </pc:picChg>
        <pc:picChg chg="del">
          <ac:chgData name="Martín Felipe Carrasco Tallar" userId="ef7545600dc42369" providerId="LiveId" clId="{8177246F-9A56-4AC2-9AE2-7AACCCBDCE17}" dt="2025-07-23T14:07:12.797" v="2187" actId="478"/>
          <ac:picMkLst>
            <pc:docMk/>
            <pc:sldMk cId="154206807" sldId="318"/>
            <ac:picMk id="9" creationId="{614A9F4A-1199-8921-56D2-2F3D0EFF4228}"/>
          </ac:picMkLst>
        </pc:picChg>
      </pc:sldChg>
      <pc:sldChg chg="addSp delSp modSp add mod replId">
        <pc:chgData name="Martín Felipe Carrasco Tallar" userId="ef7545600dc42369" providerId="LiveId" clId="{8177246F-9A56-4AC2-9AE2-7AACCCBDCE17}" dt="2025-07-23T14:10:16.382" v="2281" actId="20577"/>
        <pc:sldMkLst>
          <pc:docMk/>
          <pc:sldMk cId="126070549" sldId="319"/>
        </pc:sldMkLst>
        <pc:spChg chg="mod">
          <ac:chgData name="Martín Felipe Carrasco Tallar" userId="ef7545600dc42369" providerId="LiveId" clId="{8177246F-9A56-4AC2-9AE2-7AACCCBDCE17}" dt="2025-07-23T14:08:11.614" v="2204" actId="20577"/>
          <ac:spMkLst>
            <pc:docMk/>
            <pc:sldMk cId="126070549" sldId="319"/>
            <ac:spMk id="2" creationId="{883F18D6-2BA2-65A6-E4EF-2FA0B3F21A9B}"/>
          </ac:spMkLst>
        </pc:spChg>
        <pc:spChg chg="mod ord">
          <ac:chgData name="Martín Felipe Carrasco Tallar" userId="ef7545600dc42369" providerId="LiveId" clId="{8177246F-9A56-4AC2-9AE2-7AACCCBDCE17}" dt="2025-07-23T14:10:16.382" v="2281" actId="20577"/>
          <ac:spMkLst>
            <pc:docMk/>
            <pc:sldMk cId="126070549" sldId="319"/>
            <ac:spMk id="6" creationId="{5AF62715-85D4-8070-06BD-6C2CEA17AF47}"/>
          </ac:spMkLst>
        </pc:spChg>
        <pc:spChg chg="del">
          <ac:chgData name="Martín Felipe Carrasco Tallar" userId="ef7545600dc42369" providerId="LiveId" clId="{8177246F-9A56-4AC2-9AE2-7AACCCBDCE17}" dt="2025-07-23T14:08:07.680" v="2195" actId="26606"/>
          <ac:spMkLst>
            <pc:docMk/>
            <pc:sldMk cId="126070549" sldId="319"/>
            <ac:spMk id="56" creationId="{7CA6ACF7-2BA7-0D0A-16DC-768EF82C0416}"/>
          </ac:spMkLst>
        </pc:spChg>
        <pc:spChg chg="del">
          <ac:chgData name="Martín Felipe Carrasco Tallar" userId="ef7545600dc42369" providerId="LiveId" clId="{8177246F-9A56-4AC2-9AE2-7AACCCBDCE17}" dt="2025-07-23T14:08:07.680" v="2195" actId="26606"/>
          <ac:spMkLst>
            <pc:docMk/>
            <pc:sldMk cId="126070549" sldId="319"/>
            <ac:spMk id="58" creationId="{E6124FF5-842A-C511-6576-7BA87AE80DF1}"/>
          </ac:spMkLst>
        </pc:spChg>
        <pc:spChg chg="del">
          <ac:chgData name="Martín Felipe Carrasco Tallar" userId="ef7545600dc42369" providerId="LiveId" clId="{8177246F-9A56-4AC2-9AE2-7AACCCBDCE17}" dt="2025-07-23T14:08:07.680" v="2195" actId="26606"/>
          <ac:spMkLst>
            <pc:docMk/>
            <pc:sldMk cId="126070549" sldId="319"/>
            <ac:spMk id="60" creationId="{6B5CA003-4DF6-AFB7-CBC3-9F31D5362025}"/>
          </ac:spMkLst>
        </pc:spChg>
        <pc:spChg chg="add">
          <ac:chgData name="Martín Felipe Carrasco Tallar" userId="ef7545600dc42369" providerId="LiveId" clId="{8177246F-9A56-4AC2-9AE2-7AACCCBDCE17}" dt="2025-07-23T14:08:07.680" v="2195" actId="26606"/>
          <ac:spMkLst>
            <pc:docMk/>
            <pc:sldMk cId="126070549" sldId="319"/>
            <ac:spMk id="65" creationId="{9E10BDB4-64F2-477D-A03B-9F8352D5E02E}"/>
          </ac:spMkLst>
        </pc:spChg>
        <pc:spChg chg="add">
          <ac:chgData name="Martín Felipe Carrasco Tallar" userId="ef7545600dc42369" providerId="LiveId" clId="{8177246F-9A56-4AC2-9AE2-7AACCCBDCE17}" dt="2025-07-23T14:08:07.680" v="2195" actId="26606"/>
          <ac:spMkLst>
            <pc:docMk/>
            <pc:sldMk cId="126070549" sldId="319"/>
            <ac:spMk id="67" creationId="{887F59F2-5FBC-40CD-AD35-376AECE49EA6}"/>
          </ac:spMkLst>
        </pc:spChg>
        <pc:spChg chg="add">
          <ac:chgData name="Martín Felipe Carrasco Tallar" userId="ef7545600dc42369" providerId="LiveId" clId="{8177246F-9A56-4AC2-9AE2-7AACCCBDCE17}" dt="2025-07-23T14:08:07.680" v="2195" actId="26606"/>
          <ac:spMkLst>
            <pc:docMk/>
            <pc:sldMk cId="126070549" sldId="319"/>
            <ac:spMk id="69" creationId="{7271C494-8107-3D61-D611-4FBC7C22A2B8}"/>
          </ac:spMkLst>
        </pc:spChg>
        <pc:picChg chg="del">
          <ac:chgData name="Martín Felipe Carrasco Tallar" userId="ef7545600dc42369" providerId="LiveId" clId="{8177246F-9A56-4AC2-9AE2-7AACCCBDCE17}" dt="2025-07-23T14:08:05.493" v="2193" actId="478"/>
          <ac:picMkLst>
            <pc:docMk/>
            <pc:sldMk cId="126070549" sldId="319"/>
            <ac:picMk id="4" creationId="{48961E35-9541-E083-B5BC-AD307CC664AC}"/>
          </ac:picMkLst>
        </pc:picChg>
        <pc:picChg chg="add mod">
          <ac:chgData name="Martín Felipe Carrasco Tallar" userId="ef7545600dc42369" providerId="LiveId" clId="{8177246F-9A56-4AC2-9AE2-7AACCCBDCE17}" dt="2025-07-23T14:08:07.680" v="2195" actId="26606"/>
          <ac:picMkLst>
            <pc:docMk/>
            <pc:sldMk cId="126070549" sldId="319"/>
            <ac:picMk id="5" creationId="{77711444-213B-D400-D54A-A53E978A53FC}"/>
          </ac:picMkLst>
        </pc:picChg>
      </pc:sldChg>
      <pc:sldChg chg="addSp delSp modSp add mod replId">
        <pc:chgData name="Martín Felipe Carrasco Tallar" userId="ef7545600dc42369" providerId="LiveId" clId="{8177246F-9A56-4AC2-9AE2-7AACCCBDCE17}" dt="2025-07-23T14:10:50.893" v="2284" actId="1076"/>
        <pc:sldMkLst>
          <pc:docMk/>
          <pc:sldMk cId="1959032804" sldId="320"/>
        </pc:sldMkLst>
        <pc:spChg chg="mod">
          <ac:chgData name="Martín Felipe Carrasco Tallar" userId="ef7545600dc42369" providerId="LiveId" clId="{8177246F-9A56-4AC2-9AE2-7AACCCBDCE17}" dt="2025-07-23T14:03:45.395" v="2068" actId="20577"/>
          <ac:spMkLst>
            <pc:docMk/>
            <pc:sldMk cId="1959032804" sldId="320"/>
            <ac:spMk id="2" creationId="{A2CD5F6C-F3F3-B711-0E50-E932EA7FEBEB}"/>
          </ac:spMkLst>
        </pc:spChg>
        <pc:picChg chg="del">
          <ac:chgData name="Martín Felipe Carrasco Tallar" userId="ef7545600dc42369" providerId="LiveId" clId="{8177246F-9A56-4AC2-9AE2-7AACCCBDCE17}" dt="2025-07-23T14:10:45.699" v="2282" actId="478"/>
          <ac:picMkLst>
            <pc:docMk/>
            <pc:sldMk cId="1959032804" sldId="320"/>
            <ac:picMk id="4" creationId="{04BEFC7A-64BA-96C1-D128-4D91146A0CD5}"/>
          </ac:picMkLst>
        </pc:picChg>
        <pc:picChg chg="add mod">
          <ac:chgData name="Martín Felipe Carrasco Tallar" userId="ef7545600dc42369" providerId="LiveId" clId="{8177246F-9A56-4AC2-9AE2-7AACCCBDCE17}" dt="2025-07-23T14:10:50.893" v="2284" actId="1076"/>
          <ac:picMkLst>
            <pc:docMk/>
            <pc:sldMk cId="1959032804" sldId="320"/>
            <ac:picMk id="5" creationId="{789959D5-3A8D-2C34-55A8-C957CA83FAD2}"/>
          </ac:picMkLst>
        </pc:picChg>
      </pc:sldChg>
      <pc:sldChg chg="modSp add del mod replId">
        <pc:chgData name="Martín Felipe Carrasco Tallar" userId="ef7545600dc42369" providerId="LiveId" clId="{8177246F-9A56-4AC2-9AE2-7AACCCBDCE17}" dt="2025-07-23T14:04:02.171" v="2079" actId="47"/>
        <pc:sldMkLst>
          <pc:docMk/>
          <pc:sldMk cId="2105862612" sldId="321"/>
        </pc:sldMkLst>
        <pc:spChg chg="mod">
          <ac:chgData name="Martín Felipe Carrasco Tallar" userId="ef7545600dc42369" providerId="LiveId" clId="{8177246F-9A56-4AC2-9AE2-7AACCCBDCE17}" dt="2025-07-23T14:03:49.986" v="2078" actId="20577"/>
          <ac:spMkLst>
            <pc:docMk/>
            <pc:sldMk cId="2105862612" sldId="321"/>
            <ac:spMk id="2" creationId="{F5E3EB9A-7D38-CFCC-DA2C-7ABA51C6F3C6}"/>
          </ac:spMkLst>
        </pc:spChg>
      </pc:sldChg>
      <pc:sldChg chg="add del replId">
        <pc:chgData name="Martín Felipe Carrasco Tallar" userId="ef7545600dc42369" providerId="LiveId" clId="{8177246F-9A56-4AC2-9AE2-7AACCCBDCE17}" dt="2025-07-23T14:04:03.436" v="2080" actId="47"/>
        <pc:sldMkLst>
          <pc:docMk/>
          <pc:sldMk cId="3834634125" sldId="322"/>
        </pc:sldMkLst>
      </pc:sldChg>
      <pc:sldChg chg="add del replId">
        <pc:chgData name="Martín Felipe Carrasco Tallar" userId="ef7545600dc42369" providerId="LiveId" clId="{8177246F-9A56-4AC2-9AE2-7AACCCBDCE17}" dt="2025-07-23T14:04:05.475" v="2081" actId="47"/>
        <pc:sldMkLst>
          <pc:docMk/>
          <pc:sldMk cId="3126152247" sldId="323"/>
        </pc:sldMkLst>
      </pc:sldChg>
      <pc:sldChg chg="add del replId">
        <pc:chgData name="Martín Felipe Carrasco Tallar" userId="ef7545600dc42369" providerId="LiveId" clId="{8177246F-9A56-4AC2-9AE2-7AACCCBDCE17}" dt="2025-07-23T14:04:06.564" v="2082" actId="47"/>
        <pc:sldMkLst>
          <pc:docMk/>
          <pc:sldMk cId="3296222794" sldId="324"/>
        </pc:sldMkLst>
      </pc:sldChg>
      <pc:sldChg chg="modSp add mod replId">
        <pc:chgData name="Martín Felipe Carrasco Tallar" userId="ef7545600dc42369" providerId="LiveId" clId="{8177246F-9A56-4AC2-9AE2-7AACCCBDCE17}" dt="2025-07-23T14:04:12.605" v="2102" actId="20577"/>
        <pc:sldMkLst>
          <pc:docMk/>
          <pc:sldMk cId="1494510294" sldId="325"/>
        </pc:sldMkLst>
        <pc:spChg chg="mod">
          <ac:chgData name="Martín Felipe Carrasco Tallar" userId="ef7545600dc42369" providerId="LiveId" clId="{8177246F-9A56-4AC2-9AE2-7AACCCBDCE17}" dt="2025-07-23T14:04:12.605" v="2102" actId="20577"/>
          <ac:spMkLst>
            <pc:docMk/>
            <pc:sldMk cId="1494510294" sldId="325"/>
            <ac:spMk id="2" creationId="{913168A5-B555-5564-D601-D03CB176A903}"/>
          </ac:spMkLst>
        </pc:spChg>
      </pc:sldChg>
      <pc:sldChg chg="addSp delSp modSp add mod replId">
        <pc:chgData name="Martín Felipe Carrasco Tallar" userId="ef7545600dc42369" providerId="LiveId" clId="{8177246F-9A56-4AC2-9AE2-7AACCCBDCE17}" dt="2025-07-23T14:13:22.725" v="2345" actId="478"/>
        <pc:sldMkLst>
          <pc:docMk/>
          <pc:sldMk cId="741431400" sldId="326"/>
        </pc:sldMkLst>
        <pc:spChg chg="mod">
          <ac:chgData name="Martín Felipe Carrasco Tallar" userId="ef7545600dc42369" providerId="LiveId" clId="{8177246F-9A56-4AC2-9AE2-7AACCCBDCE17}" dt="2025-07-23T14:04:22.064" v="2124" actId="20577"/>
          <ac:spMkLst>
            <pc:docMk/>
            <pc:sldMk cId="741431400" sldId="326"/>
            <ac:spMk id="2" creationId="{4FB61967-509D-53A8-B006-97227A9F713B}"/>
          </ac:spMkLst>
        </pc:spChg>
        <pc:spChg chg="mod">
          <ac:chgData name="Martín Felipe Carrasco Tallar" userId="ef7545600dc42369" providerId="LiveId" clId="{8177246F-9A56-4AC2-9AE2-7AACCCBDCE17}" dt="2025-07-23T14:04:17.968" v="2112" actId="20577"/>
          <ac:spMkLst>
            <pc:docMk/>
            <pc:sldMk cId="741431400" sldId="326"/>
            <ac:spMk id="13" creationId="{07C4A62F-5909-010C-A820-1F6431DC603D}"/>
          </ac:spMkLst>
        </pc:spChg>
        <pc:spChg chg="mod">
          <ac:chgData name="Martín Felipe Carrasco Tallar" userId="ef7545600dc42369" providerId="LiveId" clId="{8177246F-9A56-4AC2-9AE2-7AACCCBDCE17}" dt="2025-07-23T14:12:31.981" v="2338" actId="20577"/>
          <ac:spMkLst>
            <pc:docMk/>
            <pc:sldMk cId="741431400" sldId="326"/>
            <ac:spMk id="15" creationId="{C43A7043-4294-C40A-634F-1B04F1338DB0}"/>
          </ac:spMkLst>
        </pc:spChg>
        <pc:spChg chg="del">
          <ac:chgData name="Martín Felipe Carrasco Tallar" userId="ef7545600dc42369" providerId="LiveId" clId="{8177246F-9A56-4AC2-9AE2-7AACCCBDCE17}" dt="2025-07-23T14:13:22.725" v="2345" actId="478"/>
          <ac:spMkLst>
            <pc:docMk/>
            <pc:sldMk cId="741431400" sldId="326"/>
            <ac:spMk id="17" creationId="{A892EC43-84B8-7BF1-C8E3-36FA1C79A587}"/>
          </ac:spMkLst>
        </pc:spChg>
        <pc:picChg chg="del">
          <ac:chgData name="Martín Felipe Carrasco Tallar" userId="ef7545600dc42369" providerId="LiveId" clId="{8177246F-9A56-4AC2-9AE2-7AACCCBDCE17}" dt="2025-07-23T14:11:35.436" v="2285" actId="478"/>
          <ac:picMkLst>
            <pc:docMk/>
            <pc:sldMk cId="741431400" sldId="326"/>
            <ac:picMk id="4" creationId="{93E887E9-8D55-C16A-E76E-D85E375B97FB}"/>
          </ac:picMkLst>
        </pc:picChg>
        <pc:picChg chg="add mod">
          <ac:chgData name="Martín Felipe Carrasco Tallar" userId="ef7545600dc42369" providerId="LiveId" clId="{8177246F-9A56-4AC2-9AE2-7AACCCBDCE17}" dt="2025-07-23T14:11:47.580" v="2290" actId="1076"/>
          <ac:picMkLst>
            <pc:docMk/>
            <pc:sldMk cId="741431400" sldId="326"/>
            <ac:picMk id="5" creationId="{570715B3-E851-788A-70D8-A96653E9E9DC}"/>
          </ac:picMkLst>
        </pc:picChg>
        <pc:picChg chg="add mod">
          <ac:chgData name="Martín Felipe Carrasco Tallar" userId="ef7545600dc42369" providerId="LiveId" clId="{8177246F-9A56-4AC2-9AE2-7AACCCBDCE17}" dt="2025-07-23T14:13:19.829" v="2344" actId="1076"/>
          <ac:picMkLst>
            <pc:docMk/>
            <pc:sldMk cId="741431400" sldId="326"/>
            <ac:picMk id="7" creationId="{D3F2F735-C4CC-7114-4087-849519FC4192}"/>
          </ac:picMkLst>
        </pc:picChg>
        <pc:picChg chg="del">
          <ac:chgData name="Martín Felipe Carrasco Tallar" userId="ef7545600dc42369" providerId="LiveId" clId="{8177246F-9A56-4AC2-9AE2-7AACCCBDCE17}" dt="2025-07-23T14:13:03.214" v="2339" actId="478"/>
          <ac:picMkLst>
            <pc:docMk/>
            <pc:sldMk cId="741431400" sldId="326"/>
            <ac:picMk id="8" creationId="{050B3BA9-6C4A-6C7A-792E-4F9CDC821676}"/>
          </ac:picMkLst>
        </pc:picChg>
      </pc:sldChg>
      <pc:sldChg chg="addSp delSp modSp add mod replId">
        <pc:chgData name="Martín Felipe Carrasco Tallar" userId="ef7545600dc42369" providerId="LiveId" clId="{8177246F-9A56-4AC2-9AE2-7AACCCBDCE17}" dt="2025-07-23T16:06:35.554" v="6018" actId="20577"/>
        <pc:sldMkLst>
          <pc:docMk/>
          <pc:sldMk cId="1989555707" sldId="327"/>
        </pc:sldMkLst>
        <pc:spChg chg="mod">
          <ac:chgData name="Martín Felipe Carrasco Tallar" userId="ef7545600dc42369" providerId="LiveId" clId="{8177246F-9A56-4AC2-9AE2-7AACCCBDCE17}" dt="2025-07-23T14:14:12.232" v="2349" actId="26606"/>
          <ac:spMkLst>
            <pc:docMk/>
            <pc:sldMk cId="1989555707" sldId="327"/>
            <ac:spMk id="2" creationId="{5DF76BBB-A319-48BB-7825-7C930CB51855}"/>
          </ac:spMkLst>
        </pc:spChg>
        <pc:spChg chg="mod ord">
          <ac:chgData name="Martín Felipe Carrasco Tallar" userId="ef7545600dc42369" providerId="LiveId" clId="{8177246F-9A56-4AC2-9AE2-7AACCCBDCE17}" dt="2025-07-23T16:06:35.554" v="6018" actId="20577"/>
          <ac:spMkLst>
            <pc:docMk/>
            <pc:sldMk cId="1989555707" sldId="327"/>
            <ac:spMk id="6" creationId="{80EA9BBA-8479-5E83-BE70-FC3ED130A2AF}"/>
          </ac:spMkLst>
        </pc:spChg>
        <pc:spChg chg="del">
          <ac:chgData name="Martín Felipe Carrasco Tallar" userId="ef7545600dc42369" providerId="LiveId" clId="{8177246F-9A56-4AC2-9AE2-7AACCCBDCE17}" dt="2025-07-23T14:14:12.232" v="2349" actId="26606"/>
          <ac:spMkLst>
            <pc:docMk/>
            <pc:sldMk cId="1989555707" sldId="327"/>
            <ac:spMk id="38" creationId="{3301504E-E330-8BB9-113F-E3B31895A9A1}"/>
          </ac:spMkLst>
        </pc:spChg>
        <pc:spChg chg="del">
          <ac:chgData name="Martín Felipe Carrasco Tallar" userId="ef7545600dc42369" providerId="LiveId" clId="{8177246F-9A56-4AC2-9AE2-7AACCCBDCE17}" dt="2025-07-23T14:14:12.232" v="2349" actId="26606"/>
          <ac:spMkLst>
            <pc:docMk/>
            <pc:sldMk cId="1989555707" sldId="327"/>
            <ac:spMk id="40" creationId="{D64C80E6-63EA-6E9B-447C-1629A90A3DE0}"/>
          </ac:spMkLst>
        </pc:spChg>
        <pc:spChg chg="del">
          <ac:chgData name="Martín Felipe Carrasco Tallar" userId="ef7545600dc42369" providerId="LiveId" clId="{8177246F-9A56-4AC2-9AE2-7AACCCBDCE17}" dt="2025-07-23T14:14:12.232" v="2349" actId="26606"/>
          <ac:spMkLst>
            <pc:docMk/>
            <pc:sldMk cId="1989555707" sldId="327"/>
            <ac:spMk id="42" creationId="{B18CDA56-5B07-7BEA-B752-507712E8C4FA}"/>
          </ac:spMkLst>
        </pc:spChg>
        <pc:spChg chg="add">
          <ac:chgData name="Martín Felipe Carrasco Tallar" userId="ef7545600dc42369" providerId="LiveId" clId="{8177246F-9A56-4AC2-9AE2-7AACCCBDCE17}" dt="2025-07-23T14:14:12.232" v="2349" actId="26606"/>
          <ac:spMkLst>
            <pc:docMk/>
            <pc:sldMk cId="1989555707" sldId="327"/>
            <ac:spMk id="47" creationId="{9E10BDB4-64F2-477D-A03B-9F8352D5E02E}"/>
          </ac:spMkLst>
        </pc:spChg>
        <pc:spChg chg="add">
          <ac:chgData name="Martín Felipe Carrasco Tallar" userId="ef7545600dc42369" providerId="LiveId" clId="{8177246F-9A56-4AC2-9AE2-7AACCCBDCE17}" dt="2025-07-23T14:14:12.232" v="2349" actId="26606"/>
          <ac:spMkLst>
            <pc:docMk/>
            <pc:sldMk cId="1989555707" sldId="327"/>
            <ac:spMk id="49" creationId="{887F59F2-5FBC-40CD-AD35-376AECE49EA6}"/>
          </ac:spMkLst>
        </pc:spChg>
        <pc:spChg chg="add">
          <ac:chgData name="Martín Felipe Carrasco Tallar" userId="ef7545600dc42369" providerId="LiveId" clId="{8177246F-9A56-4AC2-9AE2-7AACCCBDCE17}" dt="2025-07-23T14:14:12.232" v="2349" actId="26606"/>
          <ac:spMkLst>
            <pc:docMk/>
            <pc:sldMk cId="1989555707" sldId="327"/>
            <ac:spMk id="51" creationId="{7271C494-8107-3D61-D611-4FBC7C22A2B8}"/>
          </ac:spMkLst>
        </pc:spChg>
        <pc:picChg chg="del">
          <ac:chgData name="Martín Felipe Carrasco Tallar" userId="ef7545600dc42369" providerId="LiveId" clId="{8177246F-9A56-4AC2-9AE2-7AACCCBDCE17}" dt="2025-07-23T14:14:06.393" v="2346" actId="478"/>
          <ac:picMkLst>
            <pc:docMk/>
            <pc:sldMk cId="1989555707" sldId="327"/>
            <ac:picMk id="4" creationId="{F28155FA-4B8D-6648-0DCE-6ADA8639395C}"/>
          </ac:picMkLst>
        </pc:picChg>
        <pc:picChg chg="add mod">
          <ac:chgData name="Martín Felipe Carrasco Tallar" userId="ef7545600dc42369" providerId="LiveId" clId="{8177246F-9A56-4AC2-9AE2-7AACCCBDCE17}" dt="2025-07-23T14:14:15.407" v="2351" actId="962"/>
          <ac:picMkLst>
            <pc:docMk/>
            <pc:sldMk cId="1989555707" sldId="327"/>
            <ac:picMk id="5" creationId="{2EBC6BCC-DD56-1C74-6DE4-A302F95AACAB}"/>
          </ac:picMkLst>
        </pc:picChg>
      </pc:sldChg>
      <pc:sldChg chg="addSp delSp modSp add mod replId">
        <pc:chgData name="Martín Felipe Carrasco Tallar" userId="ef7545600dc42369" providerId="LiveId" clId="{8177246F-9A56-4AC2-9AE2-7AACCCBDCE17}" dt="2025-07-23T14:16:57.766" v="2422" actId="1076"/>
        <pc:sldMkLst>
          <pc:docMk/>
          <pc:sldMk cId="2458248886" sldId="328"/>
        </pc:sldMkLst>
        <pc:spChg chg="mod">
          <ac:chgData name="Martín Felipe Carrasco Tallar" userId="ef7545600dc42369" providerId="LiveId" clId="{8177246F-9A56-4AC2-9AE2-7AACCCBDCE17}" dt="2025-07-23T14:04:35.256" v="2154" actId="20577"/>
          <ac:spMkLst>
            <pc:docMk/>
            <pc:sldMk cId="2458248886" sldId="328"/>
            <ac:spMk id="2" creationId="{75C64E28-CC21-19B4-4F16-C382C48FCBBB}"/>
          </ac:spMkLst>
        </pc:spChg>
        <pc:picChg chg="del">
          <ac:chgData name="Martín Felipe Carrasco Tallar" userId="ef7545600dc42369" providerId="LiveId" clId="{8177246F-9A56-4AC2-9AE2-7AACCCBDCE17}" dt="2025-07-23T14:16:31.927" v="2419" actId="478"/>
          <ac:picMkLst>
            <pc:docMk/>
            <pc:sldMk cId="2458248886" sldId="328"/>
            <ac:picMk id="4" creationId="{1459B1F2-688A-BDFD-19D0-824A6F9D47E1}"/>
          </ac:picMkLst>
        </pc:picChg>
        <pc:picChg chg="add mod">
          <ac:chgData name="Martín Felipe Carrasco Tallar" userId="ef7545600dc42369" providerId="LiveId" clId="{8177246F-9A56-4AC2-9AE2-7AACCCBDCE17}" dt="2025-07-23T14:16:57.766" v="2422" actId="1076"/>
          <ac:picMkLst>
            <pc:docMk/>
            <pc:sldMk cId="2458248886" sldId="328"/>
            <ac:picMk id="5" creationId="{DFAF1E86-EC49-56DF-1922-D24789058099}"/>
          </ac:picMkLst>
        </pc:picChg>
      </pc:sldChg>
      <pc:sldChg chg="modSp add mod ord">
        <pc:chgData name="Martín Felipe Carrasco Tallar" userId="ef7545600dc42369" providerId="LiveId" clId="{8177246F-9A56-4AC2-9AE2-7AACCCBDCE17}" dt="2025-07-23T14:18:08.732" v="2434" actId="20577"/>
        <pc:sldMkLst>
          <pc:docMk/>
          <pc:sldMk cId="3941630896" sldId="329"/>
        </pc:sldMkLst>
        <pc:spChg chg="mod">
          <ac:chgData name="Martín Felipe Carrasco Tallar" userId="ef7545600dc42369" providerId="LiveId" clId="{8177246F-9A56-4AC2-9AE2-7AACCCBDCE17}" dt="2025-07-23T14:18:08.732" v="2434" actId="20577"/>
          <ac:spMkLst>
            <pc:docMk/>
            <pc:sldMk cId="3941630896" sldId="329"/>
            <ac:spMk id="2" creationId="{95617978-124F-214A-26D3-40F363B8B18A}"/>
          </ac:spMkLst>
        </pc:spChg>
      </pc:sldChg>
      <pc:sldChg chg="addSp delSp modSp add mod ord replId">
        <pc:chgData name="Martín Felipe Carrasco Tallar" userId="ef7545600dc42369" providerId="LiveId" clId="{8177246F-9A56-4AC2-9AE2-7AACCCBDCE17}" dt="2025-07-23T14:33:43.521" v="2833" actId="20577"/>
        <pc:sldMkLst>
          <pc:docMk/>
          <pc:sldMk cId="3705894207" sldId="330"/>
        </pc:sldMkLst>
        <pc:spChg chg="mod">
          <ac:chgData name="Martín Felipe Carrasco Tallar" userId="ef7545600dc42369" providerId="LiveId" clId="{8177246F-9A56-4AC2-9AE2-7AACCCBDCE17}" dt="2025-07-23T14:18:24.213" v="2454" actId="20577"/>
          <ac:spMkLst>
            <pc:docMk/>
            <pc:sldMk cId="3705894207" sldId="330"/>
            <ac:spMk id="2" creationId="{A996A020-3734-C8D0-3D76-220A036EC0D7}"/>
          </ac:spMkLst>
        </pc:spChg>
        <pc:spChg chg="mod">
          <ac:chgData name="Martín Felipe Carrasco Tallar" userId="ef7545600dc42369" providerId="LiveId" clId="{8177246F-9A56-4AC2-9AE2-7AACCCBDCE17}" dt="2025-07-23T14:18:19.871" v="2445" actId="20577"/>
          <ac:spMkLst>
            <pc:docMk/>
            <pc:sldMk cId="3705894207" sldId="330"/>
            <ac:spMk id="13" creationId="{0BC2EA48-75FA-1BB7-2974-2FC8F1923371}"/>
          </ac:spMkLst>
        </pc:spChg>
        <pc:spChg chg="mod">
          <ac:chgData name="Martín Felipe Carrasco Tallar" userId="ef7545600dc42369" providerId="LiveId" clId="{8177246F-9A56-4AC2-9AE2-7AACCCBDCE17}" dt="2025-07-23T14:22:59.373" v="2756" actId="20577"/>
          <ac:spMkLst>
            <pc:docMk/>
            <pc:sldMk cId="3705894207" sldId="330"/>
            <ac:spMk id="15" creationId="{3B80DAAE-162F-53D3-725C-DFB9FB1BA4F3}"/>
          </ac:spMkLst>
        </pc:spChg>
        <pc:spChg chg="mod">
          <ac:chgData name="Martín Felipe Carrasco Tallar" userId="ef7545600dc42369" providerId="LiveId" clId="{8177246F-9A56-4AC2-9AE2-7AACCCBDCE17}" dt="2025-07-23T14:33:43.521" v="2833" actId="20577"/>
          <ac:spMkLst>
            <pc:docMk/>
            <pc:sldMk cId="3705894207" sldId="330"/>
            <ac:spMk id="17" creationId="{9125B086-5D13-D9D3-70F9-55333372D3E5}"/>
          </ac:spMkLst>
        </pc:spChg>
        <pc:picChg chg="add mod">
          <ac:chgData name="Martín Felipe Carrasco Tallar" userId="ef7545600dc42369" providerId="LiveId" clId="{8177246F-9A56-4AC2-9AE2-7AACCCBDCE17}" dt="2025-07-23T14:21:12.704" v="2646" actId="1076"/>
          <ac:picMkLst>
            <pc:docMk/>
            <pc:sldMk cId="3705894207" sldId="330"/>
            <ac:picMk id="4" creationId="{DCF9A2D2-82E3-0F2D-1D1D-927C87CF8C47}"/>
          </ac:picMkLst>
        </pc:picChg>
        <pc:picChg chg="del">
          <ac:chgData name="Martín Felipe Carrasco Tallar" userId="ef7545600dc42369" providerId="LiveId" clId="{8177246F-9A56-4AC2-9AE2-7AACCCBDCE17}" dt="2025-07-23T14:20:52.013" v="2641" actId="478"/>
          <ac:picMkLst>
            <pc:docMk/>
            <pc:sldMk cId="3705894207" sldId="330"/>
            <ac:picMk id="5" creationId="{2AE328D7-D874-842D-AECB-AF345271362A}"/>
          </ac:picMkLst>
        </pc:picChg>
        <pc:picChg chg="del">
          <ac:chgData name="Martín Felipe Carrasco Tallar" userId="ef7545600dc42369" providerId="LiveId" clId="{8177246F-9A56-4AC2-9AE2-7AACCCBDCE17}" dt="2025-07-23T14:24:15.829" v="2757" actId="478"/>
          <ac:picMkLst>
            <pc:docMk/>
            <pc:sldMk cId="3705894207" sldId="330"/>
            <ac:picMk id="7" creationId="{96061EC9-2904-E988-16C6-1986F0E2EC31}"/>
          </ac:picMkLst>
        </pc:picChg>
        <pc:picChg chg="add mod">
          <ac:chgData name="Martín Felipe Carrasco Tallar" userId="ef7545600dc42369" providerId="LiveId" clId="{8177246F-9A56-4AC2-9AE2-7AACCCBDCE17}" dt="2025-07-23T14:24:26.693" v="2760" actId="1076"/>
          <ac:picMkLst>
            <pc:docMk/>
            <pc:sldMk cId="3705894207" sldId="330"/>
            <ac:picMk id="8" creationId="{1BCA0A1F-5E3A-BA28-3520-625E414D8528}"/>
          </ac:picMkLst>
        </pc:picChg>
      </pc:sldChg>
      <pc:sldChg chg="addSp delSp modSp add mod ord replId">
        <pc:chgData name="Martín Felipe Carrasco Tallar" userId="ef7545600dc42369" providerId="LiveId" clId="{8177246F-9A56-4AC2-9AE2-7AACCCBDCE17}" dt="2025-07-23T14:35:08.815" v="2837" actId="1076"/>
        <pc:sldMkLst>
          <pc:docMk/>
          <pc:sldMk cId="2829873492" sldId="331"/>
        </pc:sldMkLst>
        <pc:spChg chg="mod">
          <ac:chgData name="Martín Felipe Carrasco Tallar" userId="ef7545600dc42369" providerId="LiveId" clId="{8177246F-9A56-4AC2-9AE2-7AACCCBDCE17}" dt="2025-07-23T14:18:28.961" v="2467" actId="20577"/>
          <ac:spMkLst>
            <pc:docMk/>
            <pc:sldMk cId="2829873492" sldId="331"/>
            <ac:spMk id="2" creationId="{60389299-8ED0-D7BF-245D-CC04E2E2F6EB}"/>
          </ac:spMkLst>
        </pc:spChg>
        <pc:picChg chg="add mod">
          <ac:chgData name="Martín Felipe Carrasco Tallar" userId="ef7545600dc42369" providerId="LiveId" clId="{8177246F-9A56-4AC2-9AE2-7AACCCBDCE17}" dt="2025-07-23T14:35:08.815" v="2837" actId="1076"/>
          <ac:picMkLst>
            <pc:docMk/>
            <pc:sldMk cId="2829873492" sldId="331"/>
            <ac:picMk id="4" creationId="{A68A2D27-FFDF-4D5C-F739-6C6EBC7B7555}"/>
          </ac:picMkLst>
        </pc:picChg>
        <pc:picChg chg="del">
          <ac:chgData name="Martín Felipe Carrasco Tallar" userId="ef7545600dc42369" providerId="LiveId" clId="{8177246F-9A56-4AC2-9AE2-7AACCCBDCE17}" dt="2025-07-23T14:35:01.607" v="2834" actId="478"/>
          <ac:picMkLst>
            <pc:docMk/>
            <pc:sldMk cId="2829873492" sldId="331"/>
            <ac:picMk id="7" creationId="{6253B692-2E4D-85BE-5208-3599BEA39CD9}"/>
          </ac:picMkLst>
        </pc:picChg>
      </pc:sldChg>
      <pc:sldChg chg="addSp delSp modSp add mod ord replId">
        <pc:chgData name="Martín Felipe Carrasco Tallar" userId="ef7545600dc42369" providerId="LiveId" clId="{8177246F-9A56-4AC2-9AE2-7AACCCBDCE17}" dt="2025-07-23T14:38:21.656" v="2960" actId="20577"/>
        <pc:sldMkLst>
          <pc:docMk/>
          <pc:sldMk cId="3106509843" sldId="332"/>
        </pc:sldMkLst>
        <pc:spChg chg="mod">
          <ac:chgData name="Martín Felipe Carrasco Tallar" userId="ef7545600dc42369" providerId="LiveId" clId="{8177246F-9A56-4AC2-9AE2-7AACCCBDCE17}" dt="2025-07-23T14:35:39.431" v="2840" actId="26606"/>
          <ac:spMkLst>
            <pc:docMk/>
            <pc:sldMk cId="3106509843" sldId="332"/>
            <ac:spMk id="2" creationId="{EE630A54-8FE2-5332-E99B-164773B75968}"/>
          </ac:spMkLst>
        </pc:spChg>
        <pc:spChg chg="mod ord">
          <ac:chgData name="Martín Felipe Carrasco Tallar" userId="ef7545600dc42369" providerId="LiveId" clId="{8177246F-9A56-4AC2-9AE2-7AACCCBDCE17}" dt="2025-07-23T14:38:21.656" v="2960" actId="20577"/>
          <ac:spMkLst>
            <pc:docMk/>
            <pc:sldMk cId="3106509843" sldId="332"/>
            <ac:spMk id="6" creationId="{55CB0482-3E67-546C-088E-A55D7E81FAFD}"/>
          </ac:spMkLst>
        </pc:spChg>
        <pc:spChg chg="del">
          <ac:chgData name="Martín Felipe Carrasco Tallar" userId="ef7545600dc42369" providerId="LiveId" clId="{8177246F-9A56-4AC2-9AE2-7AACCCBDCE17}" dt="2025-07-23T14:35:39.431" v="2840" actId="26606"/>
          <ac:spMkLst>
            <pc:docMk/>
            <pc:sldMk cId="3106509843" sldId="332"/>
            <ac:spMk id="47" creationId="{94C9A3DD-1B28-D28D-ECAD-82713B5ED0E5}"/>
          </ac:spMkLst>
        </pc:spChg>
        <pc:spChg chg="del">
          <ac:chgData name="Martín Felipe Carrasco Tallar" userId="ef7545600dc42369" providerId="LiveId" clId="{8177246F-9A56-4AC2-9AE2-7AACCCBDCE17}" dt="2025-07-23T14:35:39.431" v="2840" actId="26606"/>
          <ac:spMkLst>
            <pc:docMk/>
            <pc:sldMk cId="3106509843" sldId="332"/>
            <ac:spMk id="49" creationId="{D3CD5A57-F8DC-71BD-D077-3A5B71CDCDD0}"/>
          </ac:spMkLst>
        </pc:spChg>
        <pc:spChg chg="del">
          <ac:chgData name="Martín Felipe Carrasco Tallar" userId="ef7545600dc42369" providerId="LiveId" clId="{8177246F-9A56-4AC2-9AE2-7AACCCBDCE17}" dt="2025-07-23T14:35:39.431" v="2840" actId="26606"/>
          <ac:spMkLst>
            <pc:docMk/>
            <pc:sldMk cId="3106509843" sldId="332"/>
            <ac:spMk id="51" creationId="{445CB03B-5549-82E8-40AA-ACD7F140791A}"/>
          </ac:spMkLst>
        </pc:spChg>
        <pc:spChg chg="add">
          <ac:chgData name="Martín Felipe Carrasco Tallar" userId="ef7545600dc42369" providerId="LiveId" clId="{8177246F-9A56-4AC2-9AE2-7AACCCBDCE17}" dt="2025-07-23T14:35:39.431" v="2840" actId="26606"/>
          <ac:spMkLst>
            <pc:docMk/>
            <pc:sldMk cId="3106509843" sldId="332"/>
            <ac:spMk id="56" creationId="{9E10BDB4-64F2-477D-A03B-9F8352D5E02E}"/>
          </ac:spMkLst>
        </pc:spChg>
        <pc:spChg chg="add">
          <ac:chgData name="Martín Felipe Carrasco Tallar" userId="ef7545600dc42369" providerId="LiveId" clId="{8177246F-9A56-4AC2-9AE2-7AACCCBDCE17}" dt="2025-07-23T14:35:39.431" v="2840" actId="26606"/>
          <ac:spMkLst>
            <pc:docMk/>
            <pc:sldMk cId="3106509843" sldId="332"/>
            <ac:spMk id="58" creationId="{887F59F2-5FBC-40CD-AD35-376AECE49EA6}"/>
          </ac:spMkLst>
        </pc:spChg>
        <pc:spChg chg="add">
          <ac:chgData name="Martín Felipe Carrasco Tallar" userId="ef7545600dc42369" providerId="LiveId" clId="{8177246F-9A56-4AC2-9AE2-7AACCCBDCE17}" dt="2025-07-23T14:35:39.431" v="2840" actId="26606"/>
          <ac:spMkLst>
            <pc:docMk/>
            <pc:sldMk cId="3106509843" sldId="332"/>
            <ac:spMk id="60" creationId="{7271C494-8107-3D61-D611-4FBC7C22A2B8}"/>
          </ac:spMkLst>
        </pc:spChg>
        <pc:picChg chg="add mod">
          <ac:chgData name="Martín Felipe Carrasco Tallar" userId="ef7545600dc42369" providerId="LiveId" clId="{8177246F-9A56-4AC2-9AE2-7AACCCBDCE17}" dt="2025-07-23T14:35:43.962" v="2842" actId="962"/>
          <ac:picMkLst>
            <pc:docMk/>
            <pc:sldMk cId="3106509843" sldId="332"/>
            <ac:picMk id="4" creationId="{46D11512-5018-5F30-D4F8-2FB8BF660611}"/>
          </ac:picMkLst>
        </pc:picChg>
        <pc:picChg chg="del">
          <ac:chgData name="Martín Felipe Carrasco Tallar" userId="ef7545600dc42369" providerId="LiveId" clId="{8177246F-9A56-4AC2-9AE2-7AACCCBDCE17}" dt="2025-07-23T14:35:37.175" v="2838" actId="478"/>
          <ac:picMkLst>
            <pc:docMk/>
            <pc:sldMk cId="3106509843" sldId="332"/>
            <ac:picMk id="5" creationId="{05B9C31C-8FBD-4A91-65E7-12D6E699EC5E}"/>
          </ac:picMkLst>
        </pc:picChg>
      </pc:sldChg>
      <pc:sldChg chg="addSp delSp modSp add mod ord replId">
        <pc:chgData name="Martín Felipe Carrasco Tallar" userId="ef7545600dc42369" providerId="LiveId" clId="{8177246F-9A56-4AC2-9AE2-7AACCCBDCE17}" dt="2025-07-23T14:39:11.449" v="2966" actId="1076"/>
        <pc:sldMkLst>
          <pc:docMk/>
          <pc:sldMk cId="1707579323" sldId="333"/>
        </pc:sldMkLst>
        <pc:spChg chg="mod">
          <ac:chgData name="Martín Felipe Carrasco Tallar" userId="ef7545600dc42369" providerId="LiveId" clId="{8177246F-9A56-4AC2-9AE2-7AACCCBDCE17}" dt="2025-07-23T14:18:39.178" v="2489" actId="20577"/>
          <ac:spMkLst>
            <pc:docMk/>
            <pc:sldMk cId="1707579323" sldId="333"/>
            <ac:spMk id="2" creationId="{922F0050-672F-737F-76D7-92C1D742BB75}"/>
          </ac:spMkLst>
        </pc:spChg>
        <pc:picChg chg="add mod">
          <ac:chgData name="Martín Felipe Carrasco Tallar" userId="ef7545600dc42369" providerId="LiveId" clId="{8177246F-9A56-4AC2-9AE2-7AACCCBDCE17}" dt="2025-07-23T14:39:11.449" v="2966" actId="1076"/>
          <ac:picMkLst>
            <pc:docMk/>
            <pc:sldMk cId="1707579323" sldId="333"/>
            <ac:picMk id="4" creationId="{C7D5B6ED-13C3-2B18-EB01-61E89B06FF89}"/>
          </ac:picMkLst>
        </pc:picChg>
        <pc:picChg chg="del">
          <ac:chgData name="Martín Felipe Carrasco Tallar" userId="ef7545600dc42369" providerId="LiveId" clId="{8177246F-9A56-4AC2-9AE2-7AACCCBDCE17}" dt="2025-07-23T14:38:48.138" v="2961" actId="478"/>
          <ac:picMkLst>
            <pc:docMk/>
            <pc:sldMk cId="1707579323" sldId="333"/>
            <ac:picMk id="5" creationId="{8F606E98-62FF-931D-AD4D-D35B285B7A56}"/>
          </ac:picMkLst>
        </pc:picChg>
      </pc:sldChg>
      <pc:sldChg chg="modSp add mod ord replId">
        <pc:chgData name="Martín Felipe Carrasco Tallar" userId="ef7545600dc42369" providerId="LiveId" clId="{8177246F-9A56-4AC2-9AE2-7AACCCBDCE17}" dt="2025-07-23T14:18:43.238" v="2498" actId="20577"/>
        <pc:sldMkLst>
          <pc:docMk/>
          <pc:sldMk cId="2742794029" sldId="334"/>
        </pc:sldMkLst>
        <pc:spChg chg="mod">
          <ac:chgData name="Martín Felipe Carrasco Tallar" userId="ef7545600dc42369" providerId="LiveId" clId="{8177246F-9A56-4AC2-9AE2-7AACCCBDCE17}" dt="2025-07-23T14:18:43.238" v="2498" actId="20577"/>
          <ac:spMkLst>
            <pc:docMk/>
            <pc:sldMk cId="2742794029" sldId="334"/>
            <ac:spMk id="2" creationId="{39D2A49F-491F-472F-F880-AC88FA43B250}"/>
          </ac:spMkLst>
        </pc:spChg>
      </pc:sldChg>
      <pc:sldChg chg="addSp delSp modSp add mod ord replId">
        <pc:chgData name="Martín Felipe Carrasco Tallar" userId="ef7545600dc42369" providerId="LiveId" clId="{8177246F-9A56-4AC2-9AE2-7AACCCBDCE17}" dt="2025-07-23T14:46:52.311" v="3185" actId="20577"/>
        <pc:sldMkLst>
          <pc:docMk/>
          <pc:sldMk cId="2539197101" sldId="335"/>
        </pc:sldMkLst>
        <pc:spChg chg="mod">
          <ac:chgData name="Martín Felipe Carrasco Tallar" userId="ef7545600dc42369" providerId="LiveId" clId="{8177246F-9A56-4AC2-9AE2-7AACCCBDCE17}" dt="2025-07-23T14:18:50.423" v="2518" actId="20577"/>
          <ac:spMkLst>
            <pc:docMk/>
            <pc:sldMk cId="2539197101" sldId="335"/>
            <ac:spMk id="2" creationId="{BDAF5C09-5644-3344-5399-EFDCA48B0635}"/>
          </ac:spMkLst>
        </pc:spChg>
        <pc:spChg chg="mod">
          <ac:chgData name="Martín Felipe Carrasco Tallar" userId="ef7545600dc42369" providerId="LiveId" clId="{8177246F-9A56-4AC2-9AE2-7AACCCBDCE17}" dt="2025-07-23T14:18:47.255" v="2507" actId="20577"/>
          <ac:spMkLst>
            <pc:docMk/>
            <pc:sldMk cId="2539197101" sldId="335"/>
            <ac:spMk id="13" creationId="{ADE47B73-3705-656D-F31C-DD5BF2043C70}"/>
          </ac:spMkLst>
        </pc:spChg>
        <pc:spChg chg="mod">
          <ac:chgData name="Martín Felipe Carrasco Tallar" userId="ef7545600dc42369" providerId="LiveId" clId="{8177246F-9A56-4AC2-9AE2-7AACCCBDCE17}" dt="2025-07-23T14:43:54.339" v="3041" actId="20577"/>
          <ac:spMkLst>
            <pc:docMk/>
            <pc:sldMk cId="2539197101" sldId="335"/>
            <ac:spMk id="15" creationId="{31F47069-4BD0-21E5-493A-4A5F1660CF71}"/>
          </ac:spMkLst>
        </pc:spChg>
        <pc:spChg chg="mod">
          <ac:chgData name="Martín Felipe Carrasco Tallar" userId="ef7545600dc42369" providerId="LiveId" clId="{8177246F-9A56-4AC2-9AE2-7AACCCBDCE17}" dt="2025-07-23T14:46:52.311" v="3185" actId="20577"/>
          <ac:spMkLst>
            <pc:docMk/>
            <pc:sldMk cId="2539197101" sldId="335"/>
            <ac:spMk id="17" creationId="{299431DF-17AA-DCB8-0FBA-EF3EBD118A00}"/>
          </ac:spMkLst>
        </pc:spChg>
        <pc:picChg chg="add mod">
          <ac:chgData name="Martín Felipe Carrasco Tallar" userId="ef7545600dc42369" providerId="LiveId" clId="{8177246F-9A56-4AC2-9AE2-7AACCCBDCE17}" dt="2025-07-23T14:42:50.559" v="2972" actId="1076"/>
          <ac:picMkLst>
            <pc:docMk/>
            <pc:sldMk cId="2539197101" sldId="335"/>
            <ac:picMk id="4" creationId="{36D8CDAB-939F-C797-C428-ABA0078D5382}"/>
          </ac:picMkLst>
        </pc:picChg>
        <pc:picChg chg="del">
          <ac:chgData name="Martín Felipe Carrasco Tallar" userId="ef7545600dc42369" providerId="LiveId" clId="{8177246F-9A56-4AC2-9AE2-7AACCCBDCE17}" dt="2025-07-23T14:42:36.638" v="2967" actId="478"/>
          <ac:picMkLst>
            <pc:docMk/>
            <pc:sldMk cId="2539197101" sldId="335"/>
            <ac:picMk id="5" creationId="{99982243-CB89-E9B7-7ADC-FEF408FA4E73}"/>
          </ac:picMkLst>
        </pc:picChg>
        <pc:picChg chg="add mod">
          <ac:chgData name="Martín Felipe Carrasco Tallar" userId="ef7545600dc42369" providerId="LiveId" clId="{8177246F-9A56-4AC2-9AE2-7AACCCBDCE17}" dt="2025-07-23T14:44:55.580" v="3047" actId="1076"/>
          <ac:picMkLst>
            <pc:docMk/>
            <pc:sldMk cId="2539197101" sldId="335"/>
            <ac:picMk id="7" creationId="{5D4354F4-2AE4-E160-F576-FE8F3CACF935}"/>
          </ac:picMkLst>
        </pc:picChg>
        <pc:picChg chg="del">
          <ac:chgData name="Martín Felipe Carrasco Tallar" userId="ef7545600dc42369" providerId="LiveId" clId="{8177246F-9A56-4AC2-9AE2-7AACCCBDCE17}" dt="2025-07-23T14:44:39.153" v="3042" actId="478"/>
          <ac:picMkLst>
            <pc:docMk/>
            <pc:sldMk cId="2539197101" sldId="335"/>
            <ac:picMk id="9" creationId="{FC77F6AC-A5A2-6420-5B96-D28A8D65D3F4}"/>
          </ac:picMkLst>
        </pc:picChg>
      </pc:sldChg>
      <pc:sldChg chg="addSp delSp modSp add mod ord replId">
        <pc:chgData name="Martín Felipe Carrasco Tallar" userId="ef7545600dc42369" providerId="LiveId" clId="{8177246F-9A56-4AC2-9AE2-7AACCCBDCE17}" dt="2025-07-23T14:48:54.733" v="3262" actId="20577"/>
        <pc:sldMkLst>
          <pc:docMk/>
          <pc:sldMk cId="899968231" sldId="336"/>
        </pc:sldMkLst>
        <pc:spChg chg="mod">
          <ac:chgData name="Martín Felipe Carrasco Tallar" userId="ef7545600dc42369" providerId="LiveId" clId="{8177246F-9A56-4AC2-9AE2-7AACCCBDCE17}" dt="2025-07-23T14:47:28.137" v="3188" actId="26606"/>
          <ac:spMkLst>
            <pc:docMk/>
            <pc:sldMk cId="899968231" sldId="336"/>
            <ac:spMk id="2" creationId="{13215B77-141F-36DE-7B72-E5C2696B5B7C}"/>
          </ac:spMkLst>
        </pc:spChg>
        <pc:spChg chg="mod ord">
          <ac:chgData name="Martín Felipe Carrasco Tallar" userId="ef7545600dc42369" providerId="LiveId" clId="{8177246F-9A56-4AC2-9AE2-7AACCCBDCE17}" dt="2025-07-23T14:48:54.733" v="3262" actId="20577"/>
          <ac:spMkLst>
            <pc:docMk/>
            <pc:sldMk cId="899968231" sldId="336"/>
            <ac:spMk id="6" creationId="{8A03B3D8-2185-0A65-6AEC-F08DB0AB96A5}"/>
          </ac:spMkLst>
        </pc:spChg>
        <pc:spChg chg="del">
          <ac:chgData name="Martín Felipe Carrasco Tallar" userId="ef7545600dc42369" providerId="LiveId" clId="{8177246F-9A56-4AC2-9AE2-7AACCCBDCE17}" dt="2025-07-23T14:47:28.137" v="3188" actId="26606"/>
          <ac:spMkLst>
            <pc:docMk/>
            <pc:sldMk cId="899968231" sldId="336"/>
            <ac:spMk id="56" creationId="{1D6C7535-A9CB-B5E5-AD33-BFEB90CB15E7}"/>
          </ac:spMkLst>
        </pc:spChg>
        <pc:spChg chg="del">
          <ac:chgData name="Martín Felipe Carrasco Tallar" userId="ef7545600dc42369" providerId="LiveId" clId="{8177246F-9A56-4AC2-9AE2-7AACCCBDCE17}" dt="2025-07-23T14:47:28.137" v="3188" actId="26606"/>
          <ac:spMkLst>
            <pc:docMk/>
            <pc:sldMk cId="899968231" sldId="336"/>
            <ac:spMk id="58" creationId="{3F166053-D6E8-11DB-961A-F7358AECD36D}"/>
          </ac:spMkLst>
        </pc:spChg>
        <pc:spChg chg="del">
          <ac:chgData name="Martín Felipe Carrasco Tallar" userId="ef7545600dc42369" providerId="LiveId" clId="{8177246F-9A56-4AC2-9AE2-7AACCCBDCE17}" dt="2025-07-23T14:47:28.137" v="3188" actId="26606"/>
          <ac:spMkLst>
            <pc:docMk/>
            <pc:sldMk cId="899968231" sldId="336"/>
            <ac:spMk id="60" creationId="{EB36AC01-D33D-B70A-FD30-2C26368B2F66}"/>
          </ac:spMkLst>
        </pc:spChg>
        <pc:spChg chg="add">
          <ac:chgData name="Martín Felipe Carrasco Tallar" userId="ef7545600dc42369" providerId="LiveId" clId="{8177246F-9A56-4AC2-9AE2-7AACCCBDCE17}" dt="2025-07-23T14:47:28.137" v="3188" actId="26606"/>
          <ac:spMkLst>
            <pc:docMk/>
            <pc:sldMk cId="899968231" sldId="336"/>
            <ac:spMk id="65" creationId="{9E10BDB4-64F2-477D-A03B-9F8352D5E02E}"/>
          </ac:spMkLst>
        </pc:spChg>
        <pc:spChg chg="add">
          <ac:chgData name="Martín Felipe Carrasco Tallar" userId="ef7545600dc42369" providerId="LiveId" clId="{8177246F-9A56-4AC2-9AE2-7AACCCBDCE17}" dt="2025-07-23T14:47:28.137" v="3188" actId="26606"/>
          <ac:spMkLst>
            <pc:docMk/>
            <pc:sldMk cId="899968231" sldId="336"/>
            <ac:spMk id="67" creationId="{887F59F2-5FBC-40CD-AD35-376AECE49EA6}"/>
          </ac:spMkLst>
        </pc:spChg>
        <pc:spChg chg="add">
          <ac:chgData name="Martín Felipe Carrasco Tallar" userId="ef7545600dc42369" providerId="LiveId" clId="{8177246F-9A56-4AC2-9AE2-7AACCCBDCE17}" dt="2025-07-23T14:47:28.137" v="3188" actId="26606"/>
          <ac:spMkLst>
            <pc:docMk/>
            <pc:sldMk cId="899968231" sldId="336"/>
            <ac:spMk id="69" creationId="{7271C494-8107-3D61-D611-4FBC7C22A2B8}"/>
          </ac:spMkLst>
        </pc:spChg>
        <pc:picChg chg="del">
          <ac:chgData name="Martín Felipe Carrasco Tallar" userId="ef7545600dc42369" providerId="LiveId" clId="{8177246F-9A56-4AC2-9AE2-7AACCCBDCE17}" dt="2025-07-23T14:47:25.325" v="3186" actId="478"/>
          <ac:picMkLst>
            <pc:docMk/>
            <pc:sldMk cId="899968231" sldId="336"/>
            <ac:picMk id="4" creationId="{B2E771CF-8889-4070-C312-F24C593528EA}"/>
          </ac:picMkLst>
        </pc:picChg>
        <pc:picChg chg="add mod">
          <ac:chgData name="Martín Felipe Carrasco Tallar" userId="ef7545600dc42369" providerId="LiveId" clId="{8177246F-9A56-4AC2-9AE2-7AACCCBDCE17}" dt="2025-07-23T14:47:28.137" v="3188" actId="26606"/>
          <ac:picMkLst>
            <pc:docMk/>
            <pc:sldMk cId="899968231" sldId="336"/>
            <ac:picMk id="5" creationId="{3CD09250-D995-610F-BF65-FD6EF82A9FD7}"/>
          </ac:picMkLst>
        </pc:picChg>
      </pc:sldChg>
      <pc:sldChg chg="addSp delSp modSp add mod ord replId">
        <pc:chgData name="Martín Felipe Carrasco Tallar" userId="ef7545600dc42369" providerId="LiveId" clId="{8177246F-9A56-4AC2-9AE2-7AACCCBDCE17}" dt="2025-07-23T14:49:18.033" v="3266" actId="1076"/>
        <pc:sldMkLst>
          <pc:docMk/>
          <pc:sldMk cId="3583397119" sldId="337"/>
        </pc:sldMkLst>
        <pc:spChg chg="mod">
          <ac:chgData name="Martín Felipe Carrasco Tallar" userId="ef7545600dc42369" providerId="LiveId" clId="{8177246F-9A56-4AC2-9AE2-7AACCCBDCE17}" dt="2025-07-23T14:18:59.823" v="2536" actId="20577"/>
          <ac:spMkLst>
            <pc:docMk/>
            <pc:sldMk cId="3583397119" sldId="337"/>
            <ac:spMk id="2" creationId="{5C4D48C3-3191-B2C3-DD46-8FF1D8FF4138}"/>
          </ac:spMkLst>
        </pc:spChg>
        <pc:picChg chg="del">
          <ac:chgData name="Martín Felipe Carrasco Tallar" userId="ef7545600dc42369" providerId="LiveId" clId="{8177246F-9A56-4AC2-9AE2-7AACCCBDCE17}" dt="2025-07-23T14:49:11.453" v="3263" actId="478"/>
          <ac:picMkLst>
            <pc:docMk/>
            <pc:sldMk cId="3583397119" sldId="337"/>
            <ac:picMk id="4" creationId="{50E099D5-79D1-FBB0-FE04-85B7D9A6D8D1}"/>
          </ac:picMkLst>
        </pc:picChg>
        <pc:picChg chg="add mod">
          <ac:chgData name="Martín Felipe Carrasco Tallar" userId="ef7545600dc42369" providerId="LiveId" clId="{8177246F-9A56-4AC2-9AE2-7AACCCBDCE17}" dt="2025-07-23T14:49:18.033" v="3266" actId="1076"/>
          <ac:picMkLst>
            <pc:docMk/>
            <pc:sldMk cId="3583397119" sldId="337"/>
            <ac:picMk id="5" creationId="{CED2AD10-271E-7669-F3D4-C89DA0F36967}"/>
          </ac:picMkLst>
        </pc:picChg>
      </pc:sldChg>
      <pc:sldChg chg="modSp add mod ord replId">
        <pc:chgData name="Martín Felipe Carrasco Tallar" userId="ef7545600dc42369" providerId="LiveId" clId="{8177246F-9A56-4AC2-9AE2-7AACCCBDCE17}" dt="2025-07-23T14:19:03.637" v="2545" actId="20577"/>
        <pc:sldMkLst>
          <pc:docMk/>
          <pc:sldMk cId="293713295" sldId="338"/>
        </pc:sldMkLst>
        <pc:spChg chg="mod">
          <ac:chgData name="Martín Felipe Carrasco Tallar" userId="ef7545600dc42369" providerId="LiveId" clId="{8177246F-9A56-4AC2-9AE2-7AACCCBDCE17}" dt="2025-07-23T14:19:03.637" v="2545" actId="20577"/>
          <ac:spMkLst>
            <pc:docMk/>
            <pc:sldMk cId="293713295" sldId="338"/>
            <ac:spMk id="2" creationId="{6D44FCF3-0151-CAC7-B421-5CAD5EFB698B}"/>
          </ac:spMkLst>
        </pc:spChg>
      </pc:sldChg>
      <pc:sldChg chg="addSp delSp modSp add mod ord replId">
        <pc:chgData name="Martín Felipe Carrasco Tallar" userId="ef7545600dc42369" providerId="LiveId" clId="{8177246F-9A56-4AC2-9AE2-7AACCCBDCE17}" dt="2025-07-23T14:53:37.029" v="3431" actId="20577"/>
        <pc:sldMkLst>
          <pc:docMk/>
          <pc:sldMk cId="2787564816" sldId="339"/>
        </pc:sldMkLst>
        <pc:spChg chg="mod">
          <ac:chgData name="Martín Felipe Carrasco Tallar" userId="ef7545600dc42369" providerId="LiveId" clId="{8177246F-9A56-4AC2-9AE2-7AACCCBDCE17}" dt="2025-07-23T14:19:10.764" v="2565" actId="20577"/>
          <ac:spMkLst>
            <pc:docMk/>
            <pc:sldMk cId="2787564816" sldId="339"/>
            <ac:spMk id="2" creationId="{0C418729-D379-2543-5047-F32640E36356}"/>
          </ac:spMkLst>
        </pc:spChg>
        <pc:spChg chg="mod">
          <ac:chgData name="Martín Felipe Carrasco Tallar" userId="ef7545600dc42369" providerId="LiveId" clId="{8177246F-9A56-4AC2-9AE2-7AACCCBDCE17}" dt="2025-07-23T14:19:07.471" v="2554" actId="20577"/>
          <ac:spMkLst>
            <pc:docMk/>
            <pc:sldMk cId="2787564816" sldId="339"/>
            <ac:spMk id="13" creationId="{25CDE760-7B3A-033C-AC12-137CF309C8DB}"/>
          </ac:spMkLst>
        </pc:spChg>
        <pc:spChg chg="mod">
          <ac:chgData name="Martín Felipe Carrasco Tallar" userId="ef7545600dc42369" providerId="LiveId" clId="{8177246F-9A56-4AC2-9AE2-7AACCCBDCE17}" dt="2025-07-23T14:51:58.343" v="3318" actId="20577"/>
          <ac:spMkLst>
            <pc:docMk/>
            <pc:sldMk cId="2787564816" sldId="339"/>
            <ac:spMk id="15" creationId="{32756EA7-DBEE-6A29-F584-C63C0E795632}"/>
          </ac:spMkLst>
        </pc:spChg>
        <pc:spChg chg="mod">
          <ac:chgData name="Martín Felipe Carrasco Tallar" userId="ef7545600dc42369" providerId="LiveId" clId="{8177246F-9A56-4AC2-9AE2-7AACCCBDCE17}" dt="2025-07-23T14:53:37.029" v="3431" actId="20577"/>
          <ac:spMkLst>
            <pc:docMk/>
            <pc:sldMk cId="2787564816" sldId="339"/>
            <ac:spMk id="17" creationId="{84F3D7F4-D942-BDA8-A42F-142970FD8968}"/>
          </ac:spMkLst>
        </pc:spChg>
        <pc:picChg chg="add mod">
          <ac:chgData name="Martín Felipe Carrasco Tallar" userId="ef7545600dc42369" providerId="LiveId" clId="{8177246F-9A56-4AC2-9AE2-7AACCCBDCE17}" dt="2025-07-23T14:51:29.091" v="3273" actId="1076"/>
          <ac:picMkLst>
            <pc:docMk/>
            <pc:sldMk cId="2787564816" sldId="339"/>
            <ac:picMk id="4" creationId="{4DA06C09-3107-6D7F-3BCD-BF410ACB29AE}"/>
          </ac:picMkLst>
        </pc:picChg>
        <pc:picChg chg="del">
          <ac:chgData name="Martín Felipe Carrasco Tallar" userId="ef7545600dc42369" providerId="LiveId" clId="{8177246F-9A56-4AC2-9AE2-7AACCCBDCE17}" dt="2025-07-23T14:51:10.034" v="3267" actId="478"/>
          <ac:picMkLst>
            <pc:docMk/>
            <pc:sldMk cId="2787564816" sldId="339"/>
            <ac:picMk id="6" creationId="{CAD20B13-8D65-5E3E-A6FF-93EA0A409BE1}"/>
          </ac:picMkLst>
        </pc:picChg>
        <pc:picChg chg="add mod">
          <ac:chgData name="Martín Felipe Carrasco Tallar" userId="ef7545600dc42369" providerId="LiveId" clId="{8177246F-9A56-4AC2-9AE2-7AACCCBDCE17}" dt="2025-07-23T14:52:39.212" v="3322" actId="1076"/>
          <ac:picMkLst>
            <pc:docMk/>
            <pc:sldMk cId="2787564816" sldId="339"/>
            <ac:picMk id="7" creationId="{9A7E68FC-F889-CC22-951D-849B296CC314}"/>
          </ac:picMkLst>
        </pc:picChg>
        <pc:picChg chg="del">
          <ac:chgData name="Martín Felipe Carrasco Tallar" userId="ef7545600dc42369" providerId="LiveId" clId="{8177246F-9A56-4AC2-9AE2-7AACCCBDCE17}" dt="2025-07-23T14:52:27.317" v="3319" actId="478"/>
          <ac:picMkLst>
            <pc:docMk/>
            <pc:sldMk cId="2787564816" sldId="339"/>
            <ac:picMk id="8" creationId="{1471A233-5FAA-6C8C-F1D2-C2DEADF42ACA}"/>
          </ac:picMkLst>
        </pc:picChg>
      </pc:sldChg>
      <pc:sldChg chg="addSp delSp modSp add mod ord replId">
        <pc:chgData name="Martín Felipe Carrasco Tallar" userId="ef7545600dc42369" providerId="LiveId" clId="{8177246F-9A56-4AC2-9AE2-7AACCCBDCE17}" dt="2025-07-23T14:56:10.134" v="3522" actId="20577"/>
        <pc:sldMkLst>
          <pc:docMk/>
          <pc:sldMk cId="2691885100" sldId="340"/>
        </pc:sldMkLst>
        <pc:spChg chg="mod">
          <ac:chgData name="Martín Felipe Carrasco Tallar" userId="ef7545600dc42369" providerId="LiveId" clId="{8177246F-9A56-4AC2-9AE2-7AACCCBDCE17}" dt="2025-07-23T14:54:27.680" v="3434" actId="26606"/>
          <ac:spMkLst>
            <pc:docMk/>
            <pc:sldMk cId="2691885100" sldId="340"/>
            <ac:spMk id="2" creationId="{BF94D233-8F2C-4EC2-2E04-EDDA65420E3B}"/>
          </ac:spMkLst>
        </pc:spChg>
        <pc:spChg chg="mod ord">
          <ac:chgData name="Martín Felipe Carrasco Tallar" userId="ef7545600dc42369" providerId="LiveId" clId="{8177246F-9A56-4AC2-9AE2-7AACCCBDCE17}" dt="2025-07-23T14:56:10.134" v="3522" actId="20577"/>
          <ac:spMkLst>
            <pc:docMk/>
            <pc:sldMk cId="2691885100" sldId="340"/>
            <ac:spMk id="6" creationId="{E117C49A-424D-022A-4301-E0719B6E227A}"/>
          </ac:spMkLst>
        </pc:spChg>
        <pc:spChg chg="del">
          <ac:chgData name="Martín Felipe Carrasco Tallar" userId="ef7545600dc42369" providerId="LiveId" clId="{8177246F-9A56-4AC2-9AE2-7AACCCBDCE17}" dt="2025-07-23T14:54:27.680" v="3434" actId="26606"/>
          <ac:spMkLst>
            <pc:docMk/>
            <pc:sldMk cId="2691885100" sldId="340"/>
            <ac:spMk id="65" creationId="{CE5F4271-C1FD-9E33-03CA-E3CC8B86382B}"/>
          </ac:spMkLst>
        </pc:spChg>
        <pc:spChg chg="del">
          <ac:chgData name="Martín Felipe Carrasco Tallar" userId="ef7545600dc42369" providerId="LiveId" clId="{8177246F-9A56-4AC2-9AE2-7AACCCBDCE17}" dt="2025-07-23T14:54:27.680" v="3434" actId="26606"/>
          <ac:spMkLst>
            <pc:docMk/>
            <pc:sldMk cId="2691885100" sldId="340"/>
            <ac:spMk id="67" creationId="{53768FF9-A320-F2C4-6477-364BF7846BCA}"/>
          </ac:spMkLst>
        </pc:spChg>
        <pc:spChg chg="del">
          <ac:chgData name="Martín Felipe Carrasco Tallar" userId="ef7545600dc42369" providerId="LiveId" clId="{8177246F-9A56-4AC2-9AE2-7AACCCBDCE17}" dt="2025-07-23T14:54:27.680" v="3434" actId="26606"/>
          <ac:spMkLst>
            <pc:docMk/>
            <pc:sldMk cId="2691885100" sldId="340"/>
            <ac:spMk id="69" creationId="{2EAE53F8-DE2C-643A-CEA1-025C66C230BA}"/>
          </ac:spMkLst>
        </pc:spChg>
        <pc:spChg chg="add">
          <ac:chgData name="Martín Felipe Carrasco Tallar" userId="ef7545600dc42369" providerId="LiveId" clId="{8177246F-9A56-4AC2-9AE2-7AACCCBDCE17}" dt="2025-07-23T14:54:27.680" v="3434" actId="26606"/>
          <ac:spMkLst>
            <pc:docMk/>
            <pc:sldMk cId="2691885100" sldId="340"/>
            <ac:spMk id="74" creationId="{9E10BDB4-64F2-477D-A03B-9F8352D5E02E}"/>
          </ac:spMkLst>
        </pc:spChg>
        <pc:spChg chg="add">
          <ac:chgData name="Martín Felipe Carrasco Tallar" userId="ef7545600dc42369" providerId="LiveId" clId="{8177246F-9A56-4AC2-9AE2-7AACCCBDCE17}" dt="2025-07-23T14:54:27.680" v="3434" actId="26606"/>
          <ac:spMkLst>
            <pc:docMk/>
            <pc:sldMk cId="2691885100" sldId="340"/>
            <ac:spMk id="76" creationId="{887F59F2-5FBC-40CD-AD35-376AECE49EA6}"/>
          </ac:spMkLst>
        </pc:spChg>
        <pc:spChg chg="add">
          <ac:chgData name="Martín Felipe Carrasco Tallar" userId="ef7545600dc42369" providerId="LiveId" clId="{8177246F-9A56-4AC2-9AE2-7AACCCBDCE17}" dt="2025-07-23T14:54:27.680" v="3434" actId="26606"/>
          <ac:spMkLst>
            <pc:docMk/>
            <pc:sldMk cId="2691885100" sldId="340"/>
            <ac:spMk id="78" creationId="{7271C494-8107-3D61-D611-4FBC7C22A2B8}"/>
          </ac:spMkLst>
        </pc:spChg>
        <pc:picChg chg="add mod">
          <ac:chgData name="Martín Felipe Carrasco Tallar" userId="ef7545600dc42369" providerId="LiveId" clId="{8177246F-9A56-4AC2-9AE2-7AACCCBDCE17}" dt="2025-07-23T14:54:30.874" v="3436" actId="962"/>
          <ac:picMkLst>
            <pc:docMk/>
            <pc:sldMk cId="2691885100" sldId="340"/>
            <ac:picMk id="4" creationId="{A1ED38CC-D622-AD8B-CBD5-5AC571942176}"/>
          </ac:picMkLst>
        </pc:picChg>
        <pc:picChg chg="del">
          <ac:chgData name="Martín Felipe Carrasco Tallar" userId="ef7545600dc42369" providerId="LiveId" clId="{8177246F-9A56-4AC2-9AE2-7AACCCBDCE17}" dt="2025-07-23T14:54:25.288" v="3432" actId="478"/>
          <ac:picMkLst>
            <pc:docMk/>
            <pc:sldMk cId="2691885100" sldId="340"/>
            <ac:picMk id="5" creationId="{014E9E9A-7769-BFF8-37F2-E89A75A5FF05}"/>
          </ac:picMkLst>
        </pc:picChg>
      </pc:sldChg>
      <pc:sldChg chg="addSp delSp modSp add mod ord replId">
        <pc:chgData name="Martín Felipe Carrasco Tallar" userId="ef7545600dc42369" providerId="LiveId" clId="{8177246F-9A56-4AC2-9AE2-7AACCCBDCE17}" dt="2025-07-23T14:56:47.760" v="3525" actId="1076"/>
        <pc:sldMkLst>
          <pc:docMk/>
          <pc:sldMk cId="246348340" sldId="341"/>
        </pc:sldMkLst>
        <pc:spChg chg="mod">
          <ac:chgData name="Martín Felipe Carrasco Tallar" userId="ef7545600dc42369" providerId="LiveId" clId="{8177246F-9A56-4AC2-9AE2-7AACCCBDCE17}" dt="2025-07-23T14:19:19.639" v="2583" actId="20577"/>
          <ac:spMkLst>
            <pc:docMk/>
            <pc:sldMk cId="246348340" sldId="341"/>
            <ac:spMk id="2" creationId="{EEE81E4E-1E6C-FD4B-9973-EC27139BF1DD}"/>
          </ac:spMkLst>
        </pc:spChg>
        <pc:picChg chg="add mod">
          <ac:chgData name="Martín Felipe Carrasco Tallar" userId="ef7545600dc42369" providerId="LiveId" clId="{8177246F-9A56-4AC2-9AE2-7AACCCBDCE17}" dt="2025-07-23T14:56:47.760" v="3525" actId="1076"/>
          <ac:picMkLst>
            <pc:docMk/>
            <pc:sldMk cId="246348340" sldId="341"/>
            <ac:picMk id="4" creationId="{FE7A0EFD-A156-E0F8-5A71-3B0E749B0F1D}"/>
          </ac:picMkLst>
        </pc:picChg>
        <pc:picChg chg="del">
          <ac:chgData name="Martín Felipe Carrasco Tallar" userId="ef7545600dc42369" providerId="LiveId" clId="{8177246F-9A56-4AC2-9AE2-7AACCCBDCE17}" dt="2025-07-23T14:56:41.820" v="3523" actId="478"/>
          <ac:picMkLst>
            <pc:docMk/>
            <pc:sldMk cId="246348340" sldId="341"/>
            <ac:picMk id="5" creationId="{DCDFFE97-6662-DDF9-ECAC-E908ABC9FF4B}"/>
          </ac:picMkLst>
        </pc:picChg>
      </pc:sldChg>
      <pc:sldChg chg="modSp add mod ord replId">
        <pc:chgData name="Martín Felipe Carrasco Tallar" userId="ef7545600dc42369" providerId="LiveId" clId="{8177246F-9A56-4AC2-9AE2-7AACCCBDCE17}" dt="2025-07-23T14:19:23.235" v="2592" actId="20577"/>
        <pc:sldMkLst>
          <pc:docMk/>
          <pc:sldMk cId="2836847169" sldId="342"/>
        </pc:sldMkLst>
        <pc:spChg chg="mod">
          <ac:chgData name="Martín Felipe Carrasco Tallar" userId="ef7545600dc42369" providerId="LiveId" clId="{8177246F-9A56-4AC2-9AE2-7AACCCBDCE17}" dt="2025-07-23T14:19:23.235" v="2592" actId="20577"/>
          <ac:spMkLst>
            <pc:docMk/>
            <pc:sldMk cId="2836847169" sldId="342"/>
            <ac:spMk id="2" creationId="{C6E45CEB-F1EE-444E-48F2-8427C32E8E84}"/>
          </ac:spMkLst>
        </pc:spChg>
      </pc:sldChg>
      <pc:sldChg chg="addSp delSp modSp add mod ord replId">
        <pc:chgData name="Martín Felipe Carrasco Tallar" userId="ef7545600dc42369" providerId="LiveId" clId="{8177246F-9A56-4AC2-9AE2-7AACCCBDCE17}" dt="2025-07-23T15:01:02.243" v="3773" actId="20577"/>
        <pc:sldMkLst>
          <pc:docMk/>
          <pc:sldMk cId="1372898958" sldId="343"/>
        </pc:sldMkLst>
        <pc:spChg chg="mod">
          <ac:chgData name="Martín Felipe Carrasco Tallar" userId="ef7545600dc42369" providerId="LiveId" clId="{8177246F-9A56-4AC2-9AE2-7AACCCBDCE17}" dt="2025-07-23T14:19:32.652" v="2618" actId="20577"/>
          <ac:spMkLst>
            <pc:docMk/>
            <pc:sldMk cId="1372898958" sldId="343"/>
            <ac:spMk id="2" creationId="{A8BEB51D-8FBA-82E5-B4D2-5AF21ABADF7C}"/>
          </ac:spMkLst>
        </pc:spChg>
        <pc:spChg chg="mod">
          <ac:chgData name="Martín Felipe Carrasco Tallar" userId="ef7545600dc42369" providerId="LiveId" clId="{8177246F-9A56-4AC2-9AE2-7AACCCBDCE17}" dt="2025-07-23T14:19:27.560" v="2601" actId="20577"/>
          <ac:spMkLst>
            <pc:docMk/>
            <pc:sldMk cId="1372898958" sldId="343"/>
            <ac:spMk id="13" creationId="{ACE5ADB2-2693-461E-868E-72EB11EF4D04}"/>
          </ac:spMkLst>
        </pc:spChg>
        <pc:spChg chg="mod">
          <ac:chgData name="Martín Felipe Carrasco Tallar" userId="ef7545600dc42369" providerId="LiveId" clId="{8177246F-9A56-4AC2-9AE2-7AACCCBDCE17}" dt="2025-07-23T14:59:04.751" v="3629" actId="20577"/>
          <ac:spMkLst>
            <pc:docMk/>
            <pc:sldMk cId="1372898958" sldId="343"/>
            <ac:spMk id="15" creationId="{0D8EEAAF-41D0-DD3E-5A44-EE713E0873EB}"/>
          </ac:spMkLst>
        </pc:spChg>
        <pc:spChg chg="mod">
          <ac:chgData name="Martín Felipe Carrasco Tallar" userId="ef7545600dc42369" providerId="LiveId" clId="{8177246F-9A56-4AC2-9AE2-7AACCCBDCE17}" dt="2025-07-23T15:01:02.243" v="3773" actId="20577"/>
          <ac:spMkLst>
            <pc:docMk/>
            <pc:sldMk cId="1372898958" sldId="343"/>
            <ac:spMk id="17" creationId="{E0FACA00-B952-3BC6-D09D-91AA5B6A6A88}"/>
          </ac:spMkLst>
        </pc:spChg>
        <pc:picChg chg="del">
          <ac:chgData name="Martín Felipe Carrasco Tallar" userId="ef7545600dc42369" providerId="LiveId" clId="{8177246F-9A56-4AC2-9AE2-7AACCCBDCE17}" dt="2025-07-23T14:57:56.043" v="3526" actId="478"/>
          <ac:picMkLst>
            <pc:docMk/>
            <pc:sldMk cId="1372898958" sldId="343"/>
            <ac:picMk id="4" creationId="{3EE04191-B681-6A9D-58A0-0F4A3874157A}"/>
          </ac:picMkLst>
        </pc:picChg>
        <pc:picChg chg="add mod">
          <ac:chgData name="Martín Felipe Carrasco Tallar" userId="ef7545600dc42369" providerId="LiveId" clId="{8177246F-9A56-4AC2-9AE2-7AACCCBDCE17}" dt="2025-07-23T14:58:07.824" v="3531" actId="1076"/>
          <ac:picMkLst>
            <pc:docMk/>
            <pc:sldMk cId="1372898958" sldId="343"/>
            <ac:picMk id="5" creationId="{70324002-567A-0182-0975-60E4D87560EF}"/>
          </ac:picMkLst>
        </pc:picChg>
        <pc:picChg chg="add mod">
          <ac:chgData name="Martín Felipe Carrasco Tallar" userId="ef7545600dc42369" providerId="LiveId" clId="{8177246F-9A56-4AC2-9AE2-7AACCCBDCE17}" dt="2025-07-23T14:59:48.593" v="3635" actId="1076"/>
          <ac:picMkLst>
            <pc:docMk/>
            <pc:sldMk cId="1372898958" sldId="343"/>
            <ac:picMk id="7" creationId="{9278CDFB-586D-F28D-4662-D2F35670B923}"/>
          </ac:picMkLst>
        </pc:picChg>
        <pc:picChg chg="del">
          <ac:chgData name="Martín Felipe Carrasco Tallar" userId="ef7545600dc42369" providerId="LiveId" clId="{8177246F-9A56-4AC2-9AE2-7AACCCBDCE17}" dt="2025-07-23T14:59:38.595" v="3630" actId="478"/>
          <ac:picMkLst>
            <pc:docMk/>
            <pc:sldMk cId="1372898958" sldId="343"/>
            <ac:picMk id="8" creationId="{D9D311CA-5764-65DE-4E90-D0D7A6B41636}"/>
          </ac:picMkLst>
        </pc:picChg>
      </pc:sldChg>
      <pc:sldChg chg="addSp delSp modSp add mod ord replId">
        <pc:chgData name="Martín Felipe Carrasco Tallar" userId="ef7545600dc42369" providerId="LiveId" clId="{8177246F-9A56-4AC2-9AE2-7AACCCBDCE17}" dt="2025-07-23T15:03:40.440" v="3878" actId="20577"/>
        <pc:sldMkLst>
          <pc:docMk/>
          <pc:sldMk cId="2622337002" sldId="344"/>
        </pc:sldMkLst>
        <pc:spChg chg="mod">
          <ac:chgData name="Martín Felipe Carrasco Tallar" userId="ef7545600dc42369" providerId="LiveId" clId="{8177246F-9A56-4AC2-9AE2-7AACCCBDCE17}" dt="2025-07-23T15:01:36.079" v="3776" actId="26606"/>
          <ac:spMkLst>
            <pc:docMk/>
            <pc:sldMk cId="2622337002" sldId="344"/>
            <ac:spMk id="2" creationId="{03B58339-CAFB-00AF-D799-F8564CDD694B}"/>
          </ac:spMkLst>
        </pc:spChg>
        <pc:spChg chg="mod ord">
          <ac:chgData name="Martín Felipe Carrasco Tallar" userId="ef7545600dc42369" providerId="LiveId" clId="{8177246F-9A56-4AC2-9AE2-7AACCCBDCE17}" dt="2025-07-23T15:03:40.440" v="3878" actId="20577"/>
          <ac:spMkLst>
            <pc:docMk/>
            <pc:sldMk cId="2622337002" sldId="344"/>
            <ac:spMk id="6" creationId="{960DD783-5F72-2DC7-E20C-31BCA8285107}"/>
          </ac:spMkLst>
        </pc:spChg>
        <pc:spChg chg="del">
          <ac:chgData name="Martín Felipe Carrasco Tallar" userId="ef7545600dc42369" providerId="LiveId" clId="{8177246F-9A56-4AC2-9AE2-7AACCCBDCE17}" dt="2025-07-23T15:01:36.079" v="3776" actId="26606"/>
          <ac:spMkLst>
            <pc:docMk/>
            <pc:sldMk cId="2622337002" sldId="344"/>
            <ac:spMk id="38" creationId="{4F1CE739-F47A-BD09-D84B-03FF01A731FA}"/>
          </ac:spMkLst>
        </pc:spChg>
        <pc:spChg chg="del">
          <ac:chgData name="Martín Felipe Carrasco Tallar" userId="ef7545600dc42369" providerId="LiveId" clId="{8177246F-9A56-4AC2-9AE2-7AACCCBDCE17}" dt="2025-07-23T15:01:36.079" v="3776" actId="26606"/>
          <ac:spMkLst>
            <pc:docMk/>
            <pc:sldMk cId="2622337002" sldId="344"/>
            <ac:spMk id="40" creationId="{8522CA30-096E-A1A6-6AC5-5AD20DC9B264}"/>
          </ac:spMkLst>
        </pc:spChg>
        <pc:spChg chg="del">
          <ac:chgData name="Martín Felipe Carrasco Tallar" userId="ef7545600dc42369" providerId="LiveId" clId="{8177246F-9A56-4AC2-9AE2-7AACCCBDCE17}" dt="2025-07-23T15:01:36.079" v="3776" actId="26606"/>
          <ac:spMkLst>
            <pc:docMk/>
            <pc:sldMk cId="2622337002" sldId="344"/>
            <ac:spMk id="42" creationId="{90C9696B-73E6-3002-B1AF-503B2A6894B8}"/>
          </ac:spMkLst>
        </pc:spChg>
        <pc:spChg chg="add">
          <ac:chgData name="Martín Felipe Carrasco Tallar" userId="ef7545600dc42369" providerId="LiveId" clId="{8177246F-9A56-4AC2-9AE2-7AACCCBDCE17}" dt="2025-07-23T15:01:36.079" v="3776" actId="26606"/>
          <ac:spMkLst>
            <pc:docMk/>
            <pc:sldMk cId="2622337002" sldId="344"/>
            <ac:spMk id="47" creationId="{9E10BDB4-64F2-477D-A03B-9F8352D5E02E}"/>
          </ac:spMkLst>
        </pc:spChg>
        <pc:spChg chg="add">
          <ac:chgData name="Martín Felipe Carrasco Tallar" userId="ef7545600dc42369" providerId="LiveId" clId="{8177246F-9A56-4AC2-9AE2-7AACCCBDCE17}" dt="2025-07-23T15:01:36.079" v="3776" actId="26606"/>
          <ac:spMkLst>
            <pc:docMk/>
            <pc:sldMk cId="2622337002" sldId="344"/>
            <ac:spMk id="49" creationId="{887F59F2-5FBC-40CD-AD35-376AECE49EA6}"/>
          </ac:spMkLst>
        </pc:spChg>
        <pc:spChg chg="add">
          <ac:chgData name="Martín Felipe Carrasco Tallar" userId="ef7545600dc42369" providerId="LiveId" clId="{8177246F-9A56-4AC2-9AE2-7AACCCBDCE17}" dt="2025-07-23T15:01:36.079" v="3776" actId="26606"/>
          <ac:spMkLst>
            <pc:docMk/>
            <pc:sldMk cId="2622337002" sldId="344"/>
            <ac:spMk id="51" creationId="{7271C494-8107-3D61-D611-4FBC7C22A2B8}"/>
          </ac:spMkLst>
        </pc:spChg>
        <pc:picChg chg="del">
          <ac:chgData name="Martín Felipe Carrasco Tallar" userId="ef7545600dc42369" providerId="LiveId" clId="{8177246F-9A56-4AC2-9AE2-7AACCCBDCE17}" dt="2025-07-23T15:01:33.433" v="3774" actId="478"/>
          <ac:picMkLst>
            <pc:docMk/>
            <pc:sldMk cId="2622337002" sldId="344"/>
            <ac:picMk id="4" creationId="{D8A34829-BF34-39B5-D4A4-43FCC6592FB3}"/>
          </ac:picMkLst>
        </pc:picChg>
        <pc:picChg chg="add mod">
          <ac:chgData name="Martín Felipe Carrasco Tallar" userId="ef7545600dc42369" providerId="LiveId" clId="{8177246F-9A56-4AC2-9AE2-7AACCCBDCE17}" dt="2025-07-23T15:01:36.079" v="3776" actId="26606"/>
          <ac:picMkLst>
            <pc:docMk/>
            <pc:sldMk cId="2622337002" sldId="344"/>
            <ac:picMk id="5" creationId="{E884A115-8C48-0A6A-3F5D-A9689257DBDD}"/>
          </ac:picMkLst>
        </pc:picChg>
      </pc:sldChg>
      <pc:sldChg chg="addSp delSp modSp add mod ord replId">
        <pc:chgData name="Martín Felipe Carrasco Tallar" userId="ef7545600dc42369" providerId="LiveId" clId="{8177246F-9A56-4AC2-9AE2-7AACCCBDCE17}" dt="2025-07-23T15:04:13.765" v="3883" actId="1076"/>
        <pc:sldMkLst>
          <pc:docMk/>
          <pc:sldMk cId="1169361850" sldId="345"/>
        </pc:sldMkLst>
        <pc:spChg chg="mod">
          <ac:chgData name="Martín Felipe Carrasco Tallar" userId="ef7545600dc42369" providerId="LiveId" clId="{8177246F-9A56-4AC2-9AE2-7AACCCBDCE17}" dt="2025-07-23T14:19:43.873" v="2640" actId="20577"/>
          <ac:spMkLst>
            <pc:docMk/>
            <pc:sldMk cId="1169361850" sldId="345"/>
            <ac:spMk id="2" creationId="{265C3321-4C33-5435-50A9-9116C53D1EFA}"/>
          </ac:spMkLst>
        </pc:spChg>
        <pc:picChg chg="del">
          <ac:chgData name="Martín Felipe Carrasco Tallar" userId="ef7545600dc42369" providerId="LiveId" clId="{8177246F-9A56-4AC2-9AE2-7AACCCBDCE17}" dt="2025-07-23T15:04:04.869" v="3879" actId="478"/>
          <ac:picMkLst>
            <pc:docMk/>
            <pc:sldMk cId="1169361850" sldId="345"/>
            <ac:picMk id="4" creationId="{7D540C0E-EBC3-7EDC-22C2-471519A2063C}"/>
          </ac:picMkLst>
        </pc:picChg>
        <pc:picChg chg="add mod">
          <ac:chgData name="Martín Felipe Carrasco Tallar" userId="ef7545600dc42369" providerId="LiveId" clId="{8177246F-9A56-4AC2-9AE2-7AACCCBDCE17}" dt="2025-07-23T15:04:13.765" v="3883" actId="1076"/>
          <ac:picMkLst>
            <pc:docMk/>
            <pc:sldMk cId="1169361850" sldId="345"/>
            <ac:picMk id="5" creationId="{B46B5F15-D2E7-4CCD-8E0F-892DA888DF6D}"/>
          </ac:picMkLst>
        </pc:picChg>
      </pc:sldChg>
      <pc:sldChg chg="modSp add mod ord">
        <pc:chgData name="Martín Felipe Carrasco Tallar" userId="ef7545600dc42369" providerId="LiveId" clId="{8177246F-9A56-4AC2-9AE2-7AACCCBDCE17}" dt="2025-07-23T15:23:01.720" v="3914" actId="20577"/>
        <pc:sldMkLst>
          <pc:docMk/>
          <pc:sldMk cId="3004272832" sldId="346"/>
        </pc:sldMkLst>
        <pc:spChg chg="mod">
          <ac:chgData name="Martín Felipe Carrasco Tallar" userId="ef7545600dc42369" providerId="LiveId" clId="{8177246F-9A56-4AC2-9AE2-7AACCCBDCE17}" dt="2025-07-23T15:23:01.720" v="3914" actId="20577"/>
          <ac:spMkLst>
            <pc:docMk/>
            <pc:sldMk cId="3004272832" sldId="346"/>
            <ac:spMk id="2" creationId="{40CE76D1-ABFC-946E-924D-B0BF79C40A4E}"/>
          </ac:spMkLst>
        </pc:spChg>
      </pc:sldChg>
      <pc:sldChg chg="addSp delSp modSp new mod">
        <pc:chgData name="Martín Felipe Carrasco Tallar" userId="ef7545600dc42369" providerId="LiveId" clId="{8177246F-9A56-4AC2-9AE2-7AACCCBDCE17}" dt="2025-07-23T16:03:27.150" v="5899" actId="20577"/>
        <pc:sldMkLst>
          <pc:docMk/>
          <pc:sldMk cId="394043414" sldId="347"/>
        </pc:sldMkLst>
        <pc:spChg chg="del">
          <ac:chgData name="Martín Felipe Carrasco Tallar" userId="ef7545600dc42369" providerId="LiveId" clId="{8177246F-9A56-4AC2-9AE2-7AACCCBDCE17}" dt="2025-07-23T15:23:10.979" v="3916" actId="478"/>
          <ac:spMkLst>
            <pc:docMk/>
            <pc:sldMk cId="394043414" sldId="347"/>
            <ac:spMk id="2" creationId="{B7B04A1A-0655-0FD6-FD71-E15F5B9C9B79}"/>
          </ac:spMkLst>
        </pc:spChg>
        <pc:spChg chg="mod">
          <ac:chgData name="Martín Felipe Carrasco Tallar" userId="ef7545600dc42369" providerId="LiveId" clId="{8177246F-9A56-4AC2-9AE2-7AACCCBDCE17}" dt="2025-07-23T15:44:48.976" v="4635" actId="27636"/>
          <ac:spMkLst>
            <pc:docMk/>
            <pc:sldMk cId="394043414" sldId="347"/>
            <ac:spMk id="3" creationId="{EF74421E-7A24-94CE-2C29-7A2AE7582531}"/>
          </ac:spMkLst>
        </pc:spChg>
        <pc:spChg chg="add mod">
          <ac:chgData name="Martín Felipe Carrasco Tallar" userId="ef7545600dc42369" providerId="LiveId" clId="{8177246F-9A56-4AC2-9AE2-7AACCCBDCE17}" dt="2025-07-23T15:53:41.336" v="5113" actId="20577"/>
          <ac:spMkLst>
            <pc:docMk/>
            <pc:sldMk cId="394043414" sldId="347"/>
            <ac:spMk id="4" creationId="{B7425DE1-2BE4-786C-194C-7896C412E189}"/>
          </ac:spMkLst>
        </pc:spChg>
        <pc:spChg chg="add mod">
          <ac:chgData name="Martín Felipe Carrasco Tallar" userId="ef7545600dc42369" providerId="LiveId" clId="{8177246F-9A56-4AC2-9AE2-7AACCCBDCE17}" dt="2025-07-23T16:03:27.150" v="5899" actId="20577"/>
          <ac:spMkLst>
            <pc:docMk/>
            <pc:sldMk cId="394043414" sldId="347"/>
            <ac:spMk id="5" creationId="{CEE59BB3-3678-AD3A-6442-98956F9DC6F4}"/>
          </ac:spMkLst>
        </pc:spChg>
      </pc:sldChg>
      <pc:sldChg chg="addSp delSp modSp add mod">
        <pc:chgData name="Martín Felipe Carrasco Tallar" userId="ef7545600dc42369" providerId="LiveId" clId="{8177246F-9A56-4AC2-9AE2-7AACCCBDCE17}" dt="2025-07-23T16:14:43.468" v="6640" actId="20577"/>
        <pc:sldMkLst>
          <pc:docMk/>
          <pc:sldMk cId="2542002926" sldId="348"/>
        </pc:sldMkLst>
        <pc:spChg chg="del mod">
          <ac:chgData name="Martín Felipe Carrasco Tallar" userId="ef7545600dc42369" providerId="LiveId" clId="{8177246F-9A56-4AC2-9AE2-7AACCCBDCE17}" dt="2025-07-23T16:03:45.107" v="5902" actId="478"/>
          <ac:spMkLst>
            <pc:docMk/>
            <pc:sldMk cId="2542002926" sldId="348"/>
            <ac:spMk id="3" creationId="{5DE7C226-8802-5E4E-FF58-60B2198E7030}"/>
          </ac:spMkLst>
        </pc:spChg>
        <pc:spChg chg="mod">
          <ac:chgData name="Martín Felipe Carrasco Tallar" userId="ef7545600dc42369" providerId="LiveId" clId="{8177246F-9A56-4AC2-9AE2-7AACCCBDCE17}" dt="2025-07-23T16:09:04.368" v="6104" actId="20577"/>
          <ac:spMkLst>
            <pc:docMk/>
            <pc:sldMk cId="2542002926" sldId="348"/>
            <ac:spMk id="4" creationId="{9DD6EA9B-360E-E508-F255-80F73310D3EA}"/>
          </ac:spMkLst>
        </pc:spChg>
        <pc:spChg chg="mod">
          <ac:chgData name="Martín Felipe Carrasco Tallar" userId="ef7545600dc42369" providerId="LiveId" clId="{8177246F-9A56-4AC2-9AE2-7AACCCBDCE17}" dt="2025-07-23T16:14:43.468" v="6640" actId="20577"/>
          <ac:spMkLst>
            <pc:docMk/>
            <pc:sldMk cId="2542002926" sldId="348"/>
            <ac:spMk id="5" creationId="{1C5252D5-C653-E124-E28C-2ED6C5FE36E7}"/>
          </ac:spMkLst>
        </pc:spChg>
        <pc:spChg chg="add del mod">
          <ac:chgData name="Martín Felipe Carrasco Tallar" userId="ef7545600dc42369" providerId="LiveId" clId="{8177246F-9A56-4AC2-9AE2-7AACCCBDCE17}" dt="2025-07-23T16:03:49.259" v="5903" actId="478"/>
          <ac:spMkLst>
            <pc:docMk/>
            <pc:sldMk cId="2542002926" sldId="348"/>
            <ac:spMk id="6" creationId="{5B0060A0-5DB0-8418-D994-3D32880DC6F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13978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1911112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86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150618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58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42929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92199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882188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686202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84893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7/23/2025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513966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7/23/2025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‹Nº›</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857985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pic>
        <p:nvPicPr>
          <p:cNvPr id="28" name="Picture 2">
            <a:extLst>
              <a:ext uri="{FF2B5EF4-FFF2-40B4-BE49-F238E27FC236}">
                <a16:creationId xmlns:a16="http://schemas.microsoft.com/office/drawing/2014/main" id="{381FF3B8-AA0D-399A-E8F0-6F31C6ED21D7}"/>
              </a:ext>
            </a:extLst>
          </p:cNvPr>
          <p:cNvPicPr>
            <a:picLocks noChangeAspect="1"/>
          </p:cNvPicPr>
          <p:nvPr/>
        </p:nvPicPr>
        <p:blipFill>
          <a:blip r:embed="rId2">
            <a:alphaModFix amt="40000"/>
          </a:blip>
          <a:srcRect t="32061" b="11689"/>
          <a:stretch>
            <a:fillRect/>
          </a:stretch>
        </p:blipFill>
        <p:spPr>
          <a:xfrm>
            <a:off x="-2" y="-2"/>
            <a:ext cx="12192001" cy="6858001"/>
          </a:xfrm>
          <a:prstGeom prst="rect">
            <a:avLst/>
          </a:prstGeom>
        </p:spPr>
      </p:pic>
      <p:sp>
        <p:nvSpPr>
          <p:cNvPr id="2" name="Título 1">
            <a:extLst>
              <a:ext uri="{FF2B5EF4-FFF2-40B4-BE49-F238E27FC236}">
                <a16:creationId xmlns:a16="http://schemas.microsoft.com/office/drawing/2014/main" id="{A8A682D9-BF76-70EF-535B-5D90B2F5ACBC}"/>
              </a:ext>
            </a:extLst>
          </p:cNvPr>
          <p:cNvSpPr>
            <a:spLocks noGrp="1"/>
          </p:cNvSpPr>
          <p:nvPr>
            <p:ph type="ctrTitle"/>
          </p:nvPr>
        </p:nvSpPr>
        <p:spPr>
          <a:xfrm>
            <a:off x="517870" y="978407"/>
            <a:ext cx="5021182" cy="3290107"/>
          </a:xfrm>
        </p:spPr>
        <p:txBody>
          <a:bodyPr anchor="t">
            <a:normAutofit/>
          </a:bodyPr>
          <a:lstStyle/>
          <a:p>
            <a:pPr>
              <a:lnSpc>
                <a:spcPct val="90000"/>
              </a:lnSpc>
            </a:pPr>
            <a:r>
              <a:rPr lang="es-CL" sz="4200" noProof="0" dirty="0">
                <a:solidFill>
                  <a:srgbClr val="FFFFFF"/>
                </a:solidFill>
              </a:rPr>
              <a:t>KIA Chile, Pompeyo Carrasco y RDS en MercadoLibre:</a:t>
            </a:r>
            <a:br>
              <a:rPr lang="es-CL" sz="4200" noProof="0" dirty="0">
                <a:solidFill>
                  <a:srgbClr val="FFFFFF"/>
                </a:solidFill>
              </a:rPr>
            </a:br>
            <a:r>
              <a:rPr lang="es-CL" sz="4200" noProof="0" dirty="0">
                <a:solidFill>
                  <a:srgbClr val="FFFFFF"/>
                </a:solidFill>
              </a:rPr>
              <a:t>Análisis de Mercados</a:t>
            </a:r>
          </a:p>
        </p:txBody>
      </p:sp>
      <p:sp>
        <p:nvSpPr>
          <p:cNvPr id="29" name="Rectangle 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Tree>
    <p:extLst>
      <p:ext uri="{BB962C8B-B14F-4D97-AF65-F5344CB8AC3E}">
        <p14:creationId xmlns:p14="http://schemas.microsoft.com/office/powerpoint/2010/main" val="26203133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210CF-82B5-4B5A-7DD3-ED11F12F1622}"/>
              </a:ext>
            </a:extLst>
          </p:cNvPr>
          <p:cNvSpPr>
            <a:spLocks noGrp="1"/>
          </p:cNvSpPr>
          <p:nvPr>
            <p:ph type="title"/>
          </p:nvPr>
        </p:nvSpPr>
        <p:spPr>
          <a:xfrm>
            <a:off x="521208" y="978408"/>
            <a:ext cx="11155680" cy="664125"/>
          </a:xfrm>
        </p:spPr>
        <p:txBody>
          <a:bodyPr>
            <a:noAutofit/>
          </a:bodyPr>
          <a:lstStyle/>
          <a:p>
            <a:pPr algn="ctr"/>
            <a:r>
              <a:rPr lang="es-CL" sz="2800" noProof="0" dirty="0"/>
              <a:t>Top Productos KIA Chile según venta durante el periodo de estudio</a:t>
            </a:r>
          </a:p>
        </p:txBody>
      </p:sp>
      <p:pic>
        <p:nvPicPr>
          <p:cNvPr id="13" name="Imagen 12">
            <a:extLst>
              <a:ext uri="{FF2B5EF4-FFF2-40B4-BE49-F238E27FC236}">
                <a16:creationId xmlns:a16="http://schemas.microsoft.com/office/drawing/2014/main" id="{4CDE045F-A37E-A7F8-92CC-6ECE49B940C9}"/>
              </a:ext>
            </a:extLst>
          </p:cNvPr>
          <p:cNvPicPr>
            <a:picLocks noChangeAspect="1"/>
          </p:cNvPicPr>
          <p:nvPr/>
        </p:nvPicPr>
        <p:blipFill>
          <a:blip r:embed="rId2"/>
          <a:stretch>
            <a:fillRect/>
          </a:stretch>
        </p:blipFill>
        <p:spPr>
          <a:xfrm>
            <a:off x="2464331" y="1642533"/>
            <a:ext cx="7263337" cy="5063162"/>
          </a:xfrm>
          <a:prstGeom prst="rect">
            <a:avLst/>
          </a:prstGeom>
        </p:spPr>
      </p:pic>
    </p:spTree>
    <p:extLst>
      <p:ext uri="{BB962C8B-B14F-4D97-AF65-F5344CB8AC3E}">
        <p14:creationId xmlns:p14="http://schemas.microsoft.com/office/powerpoint/2010/main" val="245269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595CA-4BE5-C191-C39A-312B656844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0AB79D-5A46-BA21-5AAF-6610A76B5090}"/>
              </a:ext>
            </a:extLst>
          </p:cNvPr>
          <p:cNvSpPr>
            <a:spLocks noGrp="1"/>
          </p:cNvSpPr>
          <p:nvPr>
            <p:ph type="title"/>
          </p:nvPr>
        </p:nvSpPr>
        <p:spPr>
          <a:xfrm>
            <a:off x="518160" y="2697480"/>
            <a:ext cx="11155680" cy="731520"/>
          </a:xfrm>
        </p:spPr>
        <p:txBody>
          <a:bodyPr>
            <a:normAutofit fontScale="90000"/>
          </a:bodyPr>
          <a:lstStyle/>
          <a:p>
            <a:pPr algn="ctr"/>
            <a:r>
              <a:rPr lang="es-CL" noProof="0" dirty="0"/>
              <a:t>Pompeyo Carrasco</a:t>
            </a:r>
          </a:p>
        </p:txBody>
      </p:sp>
    </p:spTree>
    <p:extLst>
      <p:ext uri="{BB962C8B-B14F-4D97-AF65-F5344CB8AC3E}">
        <p14:creationId xmlns:p14="http://schemas.microsoft.com/office/powerpoint/2010/main" val="1035265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AC5F36-FF61-F397-DB4B-8C577F7BA9A8}"/>
            </a:ext>
          </a:extLst>
        </p:cNvPr>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
        <p:nvSpPr>
          <p:cNvPr id="23" name="Freeform: Shape 2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 useBgFill="1">
        <p:nvSpPr>
          <p:cNvPr id="25" name="Rectangle 2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B2A8FAEB-6175-29BA-FA34-E81FCC499B7B}"/>
              </a:ext>
            </a:extLst>
          </p:cNvPr>
          <p:cNvSpPr>
            <a:spLocks noGrp="1"/>
          </p:cNvSpPr>
          <p:nvPr>
            <p:ph type="title"/>
          </p:nvPr>
        </p:nvSpPr>
        <p:spPr>
          <a:xfrm>
            <a:off x="517869" y="1000768"/>
            <a:ext cx="3566452" cy="2985582"/>
          </a:xfrm>
        </p:spPr>
        <p:txBody>
          <a:bodyPr vert="horz" lIns="91440" tIns="45720" rIns="91440" bIns="45720" rtlCol="0" anchor="b">
            <a:normAutofit/>
          </a:bodyPr>
          <a:lstStyle/>
          <a:p>
            <a:pPr>
              <a:lnSpc>
                <a:spcPct val="90000"/>
              </a:lnSpc>
            </a:pPr>
            <a:r>
              <a:rPr lang="es-CL" sz="3400" noProof="0" dirty="0"/>
              <a:t>Ventas de Pompeyo Carrasco durante el periodo de estudio</a:t>
            </a:r>
          </a:p>
        </p:txBody>
      </p:sp>
      <p:sp>
        <p:nvSpPr>
          <p:cNvPr id="7" name="CuadroTexto 6">
            <a:extLst>
              <a:ext uri="{FF2B5EF4-FFF2-40B4-BE49-F238E27FC236}">
                <a16:creationId xmlns:a16="http://schemas.microsoft.com/office/drawing/2014/main" id="{FFF08BA4-4078-B79C-AB17-420FC464D8C6}"/>
              </a:ext>
            </a:extLst>
          </p:cNvPr>
          <p:cNvSpPr txBox="1"/>
          <p:nvPr/>
        </p:nvSpPr>
        <p:spPr>
          <a:xfrm>
            <a:off x="517868" y="4214945"/>
            <a:ext cx="3566453" cy="1741871"/>
          </a:xfrm>
          <a:prstGeom prst="rect">
            <a:avLst/>
          </a:prstGeom>
        </p:spPr>
        <p:txBody>
          <a:bodyPr vert="horz" lIns="91440" tIns="45720" rIns="91440" bIns="45720" rtlCol="0" anchor="t">
            <a:normAutofit/>
          </a:bodyPr>
          <a:lstStyle/>
          <a:p>
            <a:pPr>
              <a:lnSpc>
                <a:spcPct val="110000"/>
              </a:lnSpc>
              <a:spcBef>
                <a:spcPts val="1000"/>
              </a:spcBef>
            </a:pPr>
            <a:r>
              <a:rPr lang="es-CL" sz="2200" i="1" kern="1200" noProof="0" dirty="0" err="1">
                <a:solidFill>
                  <a:schemeClr val="tx1"/>
                </a:solidFill>
                <a:latin typeface="+mn-lt"/>
                <a:ea typeface="+mn-ea"/>
                <a:cs typeface="+mn-cs"/>
              </a:rPr>
              <a:t>Peak</a:t>
            </a:r>
            <a:r>
              <a:rPr lang="es-CL" sz="2200" i="1" kern="1200" noProof="0" dirty="0">
                <a:solidFill>
                  <a:schemeClr val="tx1"/>
                </a:solidFill>
                <a:latin typeface="+mn-lt"/>
                <a:ea typeface="+mn-ea"/>
                <a:cs typeface="+mn-cs"/>
              </a:rPr>
              <a:t> de ventas en marzo 2025 ($10,3 millones),</a:t>
            </a:r>
            <a:r>
              <a:rPr lang="es-CL" sz="2200" i="1" noProof="0" dirty="0"/>
              <a:t> promedio últimos 3 meses de 3,58 millones</a:t>
            </a:r>
            <a:r>
              <a:rPr lang="es-CL" sz="2200" i="1" kern="1200" noProof="0" dirty="0">
                <a:solidFill>
                  <a:schemeClr val="tx1"/>
                </a:solidFill>
                <a:latin typeface="+mn-lt"/>
                <a:ea typeface="+mn-ea"/>
                <a:cs typeface="+mn-cs"/>
              </a:rPr>
              <a:t>.</a:t>
            </a:r>
          </a:p>
        </p:txBody>
      </p:sp>
      <p:sp>
        <p:nvSpPr>
          <p:cNvPr id="27" name="Freeform: Shape 2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pic>
        <p:nvPicPr>
          <p:cNvPr id="4" name="Imagen 3">
            <a:extLst>
              <a:ext uri="{FF2B5EF4-FFF2-40B4-BE49-F238E27FC236}">
                <a16:creationId xmlns:a16="http://schemas.microsoft.com/office/drawing/2014/main" id="{55D6C44F-3524-353C-C8AD-308AC006496C}"/>
              </a:ext>
            </a:extLst>
          </p:cNvPr>
          <p:cNvPicPr>
            <a:picLocks noChangeAspect="1"/>
          </p:cNvPicPr>
          <p:nvPr/>
        </p:nvPicPr>
        <p:blipFill>
          <a:blip r:embed="rId2"/>
          <a:stretch>
            <a:fillRect/>
          </a:stretch>
        </p:blipFill>
        <p:spPr>
          <a:xfrm>
            <a:off x="4337595" y="1663754"/>
            <a:ext cx="7333488" cy="3630075"/>
          </a:xfrm>
          <a:prstGeom prst="rect">
            <a:avLst/>
          </a:prstGeom>
        </p:spPr>
      </p:pic>
      <p:sp>
        <p:nvSpPr>
          <p:cNvPr id="29" name="Freeform: Shape 2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Tree>
    <p:extLst>
      <p:ext uri="{BB962C8B-B14F-4D97-AF65-F5344CB8AC3E}">
        <p14:creationId xmlns:p14="http://schemas.microsoft.com/office/powerpoint/2010/main" val="293556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3C168CBA-3367-D37E-10A2-070CF6E52E36}"/>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s-CL" sz="3700" b="1" kern="1200" noProof="0" dirty="0">
                <a:solidFill>
                  <a:schemeClr val="tx1"/>
                </a:solidFill>
                <a:latin typeface="+mj-lt"/>
                <a:ea typeface="+mj-ea"/>
                <a:cs typeface="+mj-cs"/>
              </a:rPr>
              <a:t>Top 5 Marcas más vendidas por Pompeyo Carrasco</a:t>
            </a:r>
          </a:p>
        </p:txBody>
      </p:sp>
      <p:sp>
        <p:nvSpPr>
          <p:cNvPr id="13" name="Rectangle 1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15" name="Rectangle 14">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ADA4BF18-D66B-9C47-B55F-F5C846198192}"/>
              </a:ext>
            </a:extLst>
          </p:cNvPr>
          <p:cNvPicPr>
            <a:picLocks noChangeAspect="1"/>
          </p:cNvPicPr>
          <p:nvPr/>
        </p:nvPicPr>
        <p:blipFill>
          <a:blip r:embed="rId2"/>
          <a:stretch>
            <a:fillRect/>
          </a:stretch>
        </p:blipFill>
        <p:spPr>
          <a:xfrm>
            <a:off x="517867" y="3236451"/>
            <a:ext cx="6281928" cy="3109553"/>
          </a:xfrm>
          <a:prstGeom prst="rect">
            <a:avLst/>
          </a:prstGeom>
        </p:spPr>
      </p:pic>
      <p:sp>
        <p:nvSpPr>
          <p:cNvPr id="6" name="CuadroTexto 5">
            <a:extLst>
              <a:ext uri="{FF2B5EF4-FFF2-40B4-BE49-F238E27FC236}">
                <a16:creationId xmlns:a16="http://schemas.microsoft.com/office/drawing/2014/main" id="{1E71ADF1-F886-9DB9-C914-A0C727FFB635}"/>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s-CL" noProof="0" dirty="0" err="1"/>
              <a:t>Mobil</a:t>
            </a:r>
            <a:r>
              <a:rPr lang="es-CL" noProof="0" dirty="0"/>
              <a:t> Super: 56,26% de la venta de Pompeyo Carrasco (todo en Lubricantes y Fluidos)</a:t>
            </a:r>
          </a:p>
          <a:p>
            <a:pPr indent="-228600">
              <a:lnSpc>
                <a:spcPct val="110000"/>
              </a:lnSpc>
              <a:spcAft>
                <a:spcPts val="600"/>
              </a:spcAft>
              <a:buFont typeface="Arial" panose="020B0604020202020204" pitchFamily="34" charset="0"/>
              <a:buChar char="•"/>
            </a:pPr>
            <a:r>
              <a:rPr lang="es-CL" noProof="0" dirty="0"/>
              <a:t>Nissan: 12,39% de la venta de Pompeyo Carrasco</a:t>
            </a:r>
          </a:p>
          <a:p>
            <a:pPr indent="-228600">
              <a:lnSpc>
                <a:spcPct val="110000"/>
              </a:lnSpc>
              <a:spcAft>
                <a:spcPts val="600"/>
              </a:spcAft>
              <a:buFont typeface="Arial" panose="020B0604020202020204" pitchFamily="34" charset="0"/>
              <a:buChar char="•"/>
            </a:pPr>
            <a:r>
              <a:rPr lang="es-CL" noProof="0" dirty="0"/>
              <a:t>Peugeot: 10,2% de la venta de Pompeyo Carrasco</a:t>
            </a:r>
          </a:p>
          <a:p>
            <a:pPr indent="-228600">
              <a:lnSpc>
                <a:spcPct val="110000"/>
              </a:lnSpc>
              <a:spcAft>
                <a:spcPts val="600"/>
              </a:spcAft>
              <a:buFont typeface="Arial" panose="020B0604020202020204" pitchFamily="34" charset="0"/>
              <a:buChar char="•"/>
            </a:pPr>
            <a:r>
              <a:rPr lang="es-CL" noProof="0" dirty="0"/>
              <a:t>Kia: 4,08% de la venta de Pompeyo Carrasco</a:t>
            </a:r>
          </a:p>
          <a:p>
            <a:pPr indent="-228600">
              <a:lnSpc>
                <a:spcPct val="110000"/>
              </a:lnSpc>
              <a:spcAft>
                <a:spcPts val="600"/>
              </a:spcAft>
              <a:buFont typeface="Arial" panose="020B0604020202020204" pitchFamily="34" charset="0"/>
              <a:buChar char="•"/>
            </a:pPr>
            <a:r>
              <a:rPr lang="es-CL" noProof="0" dirty="0" err="1"/>
              <a:t>Subaru</a:t>
            </a:r>
            <a:r>
              <a:rPr lang="es-CL" noProof="0" dirty="0"/>
              <a:t>: 2,05% de la venta de Pompeyo Carrasco</a:t>
            </a:r>
          </a:p>
        </p:txBody>
      </p:sp>
    </p:spTree>
    <p:extLst>
      <p:ext uri="{BB962C8B-B14F-4D97-AF65-F5344CB8AC3E}">
        <p14:creationId xmlns:p14="http://schemas.microsoft.com/office/powerpoint/2010/main" val="3170807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A1818-4EA3-DA7C-2BC6-A473466A1A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B38B39-AAD6-52A3-ED39-21F2EAA9E1BD}"/>
              </a:ext>
            </a:extLst>
          </p:cNvPr>
          <p:cNvSpPr>
            <a:spLocks noGrp="1"/>
          </p:cNvSpPr>
          <p:nvPr>
            <p:ph type="title"/>
          </p:nvPr>
        </p:nvSpPr>
        <p:spPr>
          <a:xfrm>
            <a:off x="521208" y="978408"/>
            <a:ext cx="11155680" cy="664125"/>
          </a:xfrm>
        </p:spPr>
        <p:txBody>
          <a:bodyPr>
            <a:noAutofit/>
          </a:bodyPr>
          <a:lstStyle/>
          <a:p>
            <a:pPr algn="ctr"/>
            <a:r>
              <a:rPr lang="es-CL" sz="2400" noProof="0" dirty="0"/>
              <a:t>Top Productos Pompeyo Carrasco según venta durante el periodo de estudio</a:t>
            </a:r>
          </a:p>
        </p:txBody>
      </p:sp>
      <p:pic>
        <p:nvPicPr>
          <p:cNvPr id="4" name="Imagen 3">
            <a:extLst>
              <a:ext uri="{FF2B5EF4-FFF2-40B4-BE49-F238E27FC236}">
                <a16:creationId xmlns:a16="http://schemas.microsoft.com/office/drawing/2014/main" id="{ED23BD83-CBBC-44C1-CDFB-ACC9E63A299B}"/>
              </a:ext>
            </a:extLst>
          </p:cNvPr>
          <p:cNvPicPr>
            <a:picLocks noChangeAspect="1"/>
          </p:cNvPicPr>
          <p:nvPr/>
        </p:nvPicPr>
        <p:blipFill>
          <a:blip r:embed="rId2"/>
          <a:stretch>
            <a:fillRect/>
          </a:stretch>
        </p:blipFill>
        <p:spPr>
          <a:xfrm>
            <a:off x="1787050" y="1642533"/>
            <a:ext cx="8617900" cy="5008928"/>
          </a:xfrm>
          <a:prstGeom prst="rect">
            <a:avLst/>
          </a:prstGeom>
        </p:spPr>
      </p:pic>
    </p:spTree>
    <p:extLst>
      <p:ext uri="{BB962C8B-B14F-4D97-AF65-F5344CB8AC3E}">
        <p14:creationId xmlns:p14="http://schemas.microsoft.com/office/powerpoint/2010/main" val="60172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468B-AD34-A800-EA89-F9EF7EAB77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A23B28-B403-62B6-AFCC-2E51664DD73E}"/>
              </a:ext>
            </a:extLst>
          </p:cNvPr>
          <p:cNvSpPr>
            <a:spLocks noGrp="1"/>
          </p:cNvSpPr>
          <p:nvPr>
            <p:ph type="title"/>
          </p:nvPr>
        </p:nvSpPr>
        <p:spPr>
          <a:xfrm>
            <a:off x="518160" y="2697480"/>
            <a:ext cx="11155680" cy="731520"/>
          </a:xfrm>
        </p:spPr>
        <p:txBody>
          <a:bodyPr>
            <a:normAutofit fontScale="90000"/>
          </a:bodyPr>
          <a:lstStyle/>
          <a:p>
            <a:pPr algn="ctr"/>
            <a:r>
              <a:rPr lang="es-CL" noProof="0" dirty="0"/>
              <a:t>RDS</a:t>
            </a:r>
          </a:p>
        </p:txBody>
      </p:sp>
    </p:spTree>
    <p:extLst>
      <p:ext uri="{BB962C8B-B14F-4D97-AF65-F5344CB8AC3E}">
        <p14:creationId xmlns:p14="http://schemas.microsoft.com/office/powerpoint/2010/main" val="461182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FEE63-7F1B-1E34-BFC2-973FC6450C67}"/>
              </a:ext>
            </a:extLst>
          </p:cNvPr>
          <p:cNvSpPr>
            <a:spLocks noGrp="1"/>
          </p:cNvSpPr>
          <p:nvPr>
            <p:ph type="title"/>
          </p:nvPr>
        </p:nvSpPr>
        <p:spPr>
          <a:xfrm>
            <a:off x="521208" y="978408"/>
            <a:ext cx="3075432" cy="1886712"/>
          </a:xfrm>
        </p:spPr>
        <p:txBody>
          <a:bodyPr>
            <a:normAutofit fontScale="90000"/>
          </a:bodyPr>
          <a:lstStyle/>
          <a:p>
            <a:r>
              <a:rPr lang="es-CL" sz="3400" noProof="0" dirty="0"/>
              <a:t>Ventas de RDS durante el periodo de estudio</a:t>
            </a:r>
          </a:p>
        </p:txBody>
      </p:sp>
      <p:pic>
        <p:nvPicPr>
          <p:cNvPr id="5" name="Imagen 4">
            <a:extLst>
              <a:ext uri="{FF2B5EF4-FFF2-40B4-BE49-F238E27FC236}">
                <a16:creationId xmlns:a16="http://schemas.microsoft.com/office/drawing/2014/main" id="{94A4B2A5-7A55-3831-97C4-340E01B4EAB1}"/>
              </a:ext>
            </a:extLst>
          </p:cNvPr>
          <p:cNvPicPr>
            <a:picLocks noChangeAspect="1"/>
          </p:cNvPicPr>
          <p:nvPr/>
        </p:nvPicPr>
        <p:blipFill>
          <a:blip r:embed="rId2"/>
          <a:stretch>
            <a:fillRect/>
          </a:stretch>
        </p:blipFill>
        <p:spPr>
          <a:xfrm>
            <a:off x="3929536" y="1674368"/>
            <a:ext cx="7961552" cy="3952240"/>
          </a:xfrm>
          <a:prstGeom prst="rect">
            <a:avLst/>
          </a:prstGeom>
        </p:spPr>
      </p:pic>
      <p:sp>
        <p:nvSpPr>
          <p:cNvPr id="6" name="CuadroTexto 5">
            <a:extLst>
              <a:ext uri="{FF2B5EF4-FFF2-40B4-BE49-F238E27FC236}">
                <a16:creationId xmlns:a16="http://schemas.microsoft.com/office/drawing/2014/main" id="{46B41FFF-7082-4DED-0F1D-8BE1B78E75F8}"/>
              </a:ext>
            </a:extLst>
          </p:cNvPr>
          <p:cNvSpPr txBox="1"/>
          <p:nvPr/>
        </p:nvSpPr>
        <p:spPr>
          <a:xfrm>
            <a:off x="423164" y="3210560"/>
            <a:ext cx="3271520" cy="2800767"/>
          </a:xfrm>
          <a:prstGeom prst="rect">
            <a:avLst/>
          </a:prstGeom>
          <a:noFill/>
        </p:spPr>
        <p:txBody>
          <a:bodyPr wrap="square" rtlCol="0">
            <a:spAutoFit/>
          </a:bodyPr>
          <a:lstStyle/>
          <a:p>
            <a:r>
              <a:rPr lang="es-CL" sz="2200" i="1" noProof="0" dirty="0" err="1"/>
              <a:t>Peaks</a:t>
            </a:r>
            <a:r>
              <a:rPr lang="es-CL" sz="2200" i="1" noProof="0" dirty="0"/>
              <a:t> en enero de ambos años, recuperando ventas en junio 2025 ($811,5 millones. Aumento de $105 millones en comparación con junio 2024)</a:t>
            </a:r>
          </a:p>
        </p:txBody>
      </p:sp>
    </p:spTree>
    <p:extLst>
      <p:ext uri="{BB962C8B-B14F-4D97-AF65-F5344CB8AC3E}">
        <p14:creationId xmlns:p14="http://schemas.microsoft.com/office/powerpoint/2010/main" val="25128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C39BC0-918F-ACC8-0BAB-80EC7A7198E2}"/>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9CA55382-EB28-4DC6-DB7C-95BA32FF226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s-CL" b="1" kern="1200" noProof="0" dirty="0">
                <a:solidFill>
                  <a:schemeClr val="tx1"/>
                </a:solidFill>
                <a:latin typeface="+mj-lt"/>
                <a:ea typeface="+mj-ea"/>
                <a:cs typeface="+mj-cs"/>
              </a:rPr>
              <a:t>Top 5 Marcas más vendidas por RDS</a:t>
            </a:r>
          </a:p>
        </p:txBody>
      </p:sp>
      <p:sp>
        <p:nvSpPr>
          <p:cNvPr id="22" name="Rectangle 2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4" name="Rectangle 23">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4" name="Imagen 3">
            <a:extLst>
              <a:ext uri="{FF2B5EF4-FFF2-40B4-BE49-F238E27FC236}">
                <a16:creationId xmlns:a16="http://schemas.microsoft.com/office/drawing/2014/main" id="{C2AEA4B1-5168-8F6E-9284-556F0DC7609B}"/>
              </a:ext>
            </a:extLst>
          </p:cNvPr>
          <p:cNvPicPr>
            <a:picLocks noChangeAspect="1"/>
          </p:cNvPicPr>
          <p:nvPr/>
        </p:nvPicPr>
        <p:blipFill>
          <a:blip r:embed="rId2"/>
          <a:stretch>
            <a:fillRect/>
          </a:stretch>
        </p:blipFill>
        <p:spPr>
          <a:xfrm>
            <a:off x="517867" y="3252155"/>
            <a:ext cx="6281928" cy="3093849"/>
          </a:xfrm>
          <a:prstGeom prst="rect">
            <a:avLst/>
          </a:prstGeom>
        </p:spPr>
      </p:pic>
      <p:sp>
        <p:nvSpPr>
          <p:cNvPr id="6" name="CuadroTexto 5">
            <a:extLst>
              <a:ext uri="{FF2B5EF4-FFF2-40B4-BE49-F238E27FC236}">
                <a16:creationId xmlns:a16="http://schemas.microsoft.com/office/drawing/2014/main" id="{8148D6B1-7361-C171-CC9D-D7C1288DDCFA}"/>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s-CL" noProof="0" dirty="0"/>
              <a:t>Genérico: 31,35% de la venta de RDS (todo en Lubricantes y Fluidos)</a:t>
            </a:r>
          </a:p>
          <a:p>
            <a:pPr indent="-228600">
              <a:lnSpc>
                <a:spcPct val="110000"/>
              </a:lnSpc>
              <a:spcAft>
                <a:spcPts val="600"/>
              </a:spcAft>
              <a:buFont typeface="Arial" panose="020B0604020202020204" pitchFamily="34" charset="0"/>
              <a:buChar char="•"/>
            </a:pPr>
            <a:r>
              <a:rPr lang="es-CL" noProof="0" dirty="0" err="1"/>
              <a:t>Wurtex</a:t>
            </a:r>
            <a:r>
              <a:rPr lang="es-CL" noProof="0" dirty="0"/>
              <a:t>: 4,25% de la venta de RDS (todo en Repuestos)</a:t>
            </a:r>
          </a:p>
          <a:p>
            <a:pPr indent="-228600">
              <a:lnSpc>
                <a:spcPct val="110000"/>
              </a:lnSpc>
              <a:spcAft>
                <a:spcPts val="600"/>
              </a:spcAft>
              <a:buFont typeface="Arial" panose="020B0604020202020204" pitchFamily="34" charset="0"/>
              <a:buChar char="•"/>
            </a:pPr>
            <a:r>
              <a:rPr lang="es-CL" noProof="0" dirty="0"/>
              <a:t>Hyundai: 3,56% de la venta de RDS</a:t>
            </a:r>
          </a:p>
          <a:p>
            <a:pPr indent="-228600">
              <a:lnSpc>
                <a:spcPct val="110000"/>
              </a:lnSpc>
              <a:spcAft>
                <a:spcPts val="600"/>
              </a:spcAft>
              <a:buFont typeface="Arial" panose="020B0604020202020204" pitchFamily="34" charset="0"/>
              <a:buChar char="•"/>
            </a:pPr>
            <a:r>
              <a:rPr lang="es-CL" noProof="0" dirty="0"/>
              <a:t>Valeo: 3,04% de la venta de RDS (todo en Repuestos)</a:t>
            </a:r>
          </a:p>
          <a:p>
            <a:pPr indent="-228600">
              <a:lnSpc>
                <a:spcPct val="110000"/>
              </a:lnSpc>
              <a:spcAft>
                <a:spcPts val="600"/>
              </a:spcAft>
              <a:buFont typeface="Arial" panose="020B0604020202020204" pitchFamily="34" charset="0"/>
              <a:buChar char="•"/>
            </a:pPr>
            <a:r>
              <a:rPr lang="es-CL" noProof="0" dirty="0" err="1"/>
              <a:t>Yokomitsu</a:t>
            </a:r>
            <a:r>
              <a:rPr lang="es-CL" noProof="0" dirty="0"/>
              <a:t>: 2,98% de la venta de RDS (todo en Repuestos)</a:t>
            </a:r>
          </a:p>
          <a:p>
            <a:pPr indent="-228600">
              <a:lnSpc>
                <a:spcPct val="110000"/>
              </a:lnSpc>
              <a:spcAft>
                <a:spcPts val="600"/>
              </a:spcAft>
              <a:buFont typeface="Arial" panose="020B0604020202020204" pitchFamily="34" charset="0"/>
              <a:buChar char="•"/>
            </a:pPr>
            <a:r>
              <a:rPr lang="es-CL" noProof="0" dirty="0"/>
              <a:t>En el periodo de estudio no hubo ventas de </a:t>
            </a:r>
            <a:r>
              <a:rPr lang="es-CL" noProof="0" dirty="0" err="1"/>
              <a:t>Mobil</a:t>
            </a:r>
            <a:r>
              <a:rPr lang="es-CL" noProof="0" dirty="0"/>
              <a:t> Super (KIA y Pompeyo lo tienen) ni </a:t>
            </a:r>
            <a:r>
              <a:rPr lang="es-CL" noProof="0" dirty="0" err="1"/>
              <a:t>Hankook</a:t>
            </a:r>
            <a:r>
              <a:rPr lang="es-CL" noProof="0" dirty="0"/>
              <a:t> (KIA lo tiene).</a:t>
            </a:r>
          </a:p>
        </p:txBody>
      </p:sp>
    </p:spTree>
    <p:extLst>
      <p:ext uri="{BB962C8B-B14F-4D97-AF65-F5344CB8AC3E}">
        <p14:creationId xmlns:p14="http://schemas.microsoft.com/office/powerpoint/2010/main" val="408355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40FD9-0B1B-04B1-BC44-6D3B30A08C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FB48A98-823F-907A-6306-4479C3CD51FA}"/>
              </a:ext>
            </a:extLst>
          </p:cNvPr>
          <p:cNvSpPr>
            <a:spLocks noGrp="1"/>
          </p:cNvSpPr>
          <p:nvPr>
            <p:ph type="title"/>
          </p:nvPr>
        </p:nvSpPr>
        <p:spPr>
          <a:xfrm>
            <a:off x="521208" y="978408"/>
            <a:ext cx="11155680" cy="664125"/>
          </a:xfrm>
        </p:spPr>
        <p:txBody>
          <a:bodyPr>
            <a:noAutofit/>
          </a:bodyPr>
          <a:lstStyle/>
          <a:p>
            <a:pPr algn="ctr"/>
            <a:r>
              <a:rPr lang="es-CL" sz="2800" noProof="0" dirty="0"/>
              <a:t>Top Productos </a:t>
            </a:r>
            <a:r>
              <a:rPr lang="es-CL" sz="2800" dirty="0"/>
              <a:t>RDS </a:t>
            </a:r>
            <a:r>
              <a:rPr lang="es-CL" sz="2800" noProof="0" dirty="0"/>
              <a:t>según venta durante el periodo de estudio</a:t>
            </a:r>
          </a:p>
        </p:txBody>
      </p:sp>
      <p:pic>
        <p:nvPicPr>
          <p:cNvPr id="4" name="Imagen 3">
            <a:extLst>
              <a:ext uri="{FF2B5EF4-FFF2-40B4-BE49-F238E27FC236}">
                <a16:creationId xmlns:a16="http://schemas.microsoft.com/office/drawing/2014/main" id="{910F5948-C2EA-C29B-851A-DCD6435F4967}"/>
              </a:ext>
            </a:extLst>
          </p:cNvPr>
          <p:cNvPicPr>
            <a:picLocks noChangeAspect="1"/>
          </p:cNvPicPr>
          <p:nvPr/>
        </p:nvPicPr>
        <p:blipFill>
          <a:blip r:embed="rId2"/>
          <a:stretch>
            <a:fillRect/>
          </a:stretch>
        </p:blipFill>
        <p:spPr>
          <a:xfrm>
            <a:off x="1652424" y="1642533"/>
            <a:ext cx="8887151" cy="4978619"/>
          </a:xfrm>
          <a:prstGeom prst="rect">
            <a:avLst/>
          </a:prstGeom>
        </p:spPr>
      </p:pic>
    </p:spTree>
    <p:extLst>
      <p:ext uri="{BB962C8B-B14F-4D97-AF65-F5344CB8AC3E}">
        <p14:creationId xmlns:p14="http://schemas.microsoft.com/office/powerpoint/2010/main" val="2939658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B06E-9CF7-76AF-3AFF-14476EDAD6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5477F7F-372F-9427-628E-A23D479C6D6A}"/>
              </a:ext>
            </a:extLst>
          </p:cNvPr>
          <p:cNvSpPr>
            <a:spLocks noGrp="1"/>
          </p:cNvSpPr>
          <p:nvPr>
            <p:ph type="title"/>
          </p:nvPr>
        </p:nvSpPr>
        <p:spPr>
          <a:xfrm>
            <a:off x="518160" y="2697480"/>
            <a:ext cx="11155680" cy="731520"/>
          </a:xfrm>
        </p:spPr>
        <p:txBody>
          <a:bodyPr>
            <a:normAutofit fontScale="90000"/>
          </a:bodyPr>
          <a:lstStyle/>
          <a:p>
            <a:pPr algn="ctr"/>
            <a:r>
              <a:rPr lang="es-CL" noProof="0" dirty="0"/>
              <a:t>Mercado de Accesorios</a:t>
            </a:r>
          </a:p>
        </p:txBody>
      </p:sp>
    </p:spTree>
    <p:extLst>
      <p:ext uri="{BB962C8B-B14F-4D97-AF65-F5344CB8AC3E}">
        <p14:creationId xmlns:p14="http://schemas.microsoft.com/office/powerpoint/2010/main" val="386756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92BCD0-D3F4-CAE7-E713-54B8235D1700}"/>
              </a:ext>
            </a:extLst>
          </p:cNvPr>
          <p:cNvSpPr>
            <a:spLocks noGrp="1"/>
          </p:cNvSpPr>
          <p:nvPr>
            <p:ph type="title"/>
          </p:nvPr>
        </p:nvSpPr>
        <p:spPr/>
        <p:txBody>
          <a:bodyPr/>
          <a:lstStyle/>
          <a:p>
            <a:r>
              <a:rPr lang="es-CL" noProof="0" dirty="0"/>
              <a:t>Marco de Análisis</a:t>
            </a:r>
          </a:p>
        </p:txBody>
      </p:sp>
      <p:sp>
        <p:nvSpPr>
          <p:cNvPr id="3" name="Marcador de contenido 2">
            <a:extLst>
              <a:ext uri="{FF2B5EF4-FFF2-40B4-BE49-F238E27FC236}">
                <a16:creationId xmlns:a16="http://schemas.microsoft.com/office/drawing/2014/main" id="{CE317C4D-0003-5F56-48E1-B8071631C724}"/>
              </a:ext>
            </a:extLst>
          </p:cNvPr>
          <p:cNvSpPr>
            <a:spLocks noGrp="1"/>
          </p:cNvSpPr>
          <p:nvPr>
            <p:ph idx="1"/>
          </p:nvPr>
        </p:nvSpPr>
        <p:spPr>
          <a:xfrm>
            <a:off x="521208" y="2578608"/>
            <a:ext cx="11155680" cy="1764792"/>
          </a:xfrm>
        </p:spPr>
        <p:txBody>
          <a:bodyPr/>
          <a:lstStyle/>
          <a:p>
            <a:pPr marL="0" indent="0">
              <a:buNone/>
            </a:pPr>
            <a:r>
              <a:rPr lang="es-CL" noProof="0" dirty="0"/>
              <a:t>Observación de las ventas entre 01/01/2024 y 30/06/2025, en los siguientes mercados del sitio:</a:t>
            </a:r>
          </a:p>
          <a:p>
            <a:pPr lvl="1"/>
            <a:r>
              <a:rPr lang="es-CL" noProof="0" dirty="0"/>
              <a:t>Accesorios</a:t>
            </a:r>
          </a:p>
          <a:p>
            <a:pPr lvl="1"/>
            <a:r>
              <a:rPr lang="es-CL" noProof="0" dirty="0"/>
              <a:t>Lubricantes y Fluidos</a:t>
            </a:r>
          </a:p>
          <a:p>
            <a:pPr lvl="1"/>
            <a:r>
              <a:rPr lang="es-CL" noProof="0" dirty="0"/>
              <a:t>Neumáticos</a:t>
            </a:r>
          </a:p>
          <a:p>
            <a:pPr lvl="1"/>
            <a:r>
              <a:rPr lang="es-CL" noProof="0" dirty="0"/>
              <a:t>Repuestos</a:t>
            </a:r>
          </a:p>
          <a:p>
            <a:pPr marL="457200" lvl="1" indent="0">
              <a:buNone/>
            </a:pPr>
            <a:endParaRPr lang="es-CL" noProof="0" dirty="0"/>
          </a:p>
        </p:txBody>
      </p:sp>
      <p:sp>
        <p:nvSpPr>
          <p:cNvPr id="4" name="Marcador de contenido 2">
            <a:extLst>
              <a:ext uri="{FF2B5EF4-FFF2-40B4-BE49-F238E27FC236}">
                <a16:creationId xmlns:a16="http://schemas.microsoft.com/office/drawing/2014/main" id="{AD72B5AC-7B26-D4BB-2E11-69F92E1F7B7D}"/>
              </a:ext>
            </a:extLst>
          </p:cNvPr>
          <p:cNvSpPr txBox="1">
            <a:spLocks/>
          </p:cNvSpPr>
          <p:nvPr/>
        </p:nvSpPr>
        <p:spPr>
          <a:xfrm>
            <a:off x="518160" y="4343400"/>
            <a:ext cx="11155680" cy="176479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L" noProof="0" dirty="0"/>
              <a:t>Las ventas de RDS estarán conformadas por las 11 cuentas que se encuentran bajo la tienda oficial (AUTOSOL, BICISOL, BLACKPARTS, HYUNDAI, INDUSOL, MERCADOREPUESTOS, RDS1, RDS3, REICARS, TRIANA, TYC), según corresponda en cada uno de los mercados ya mencionados.</a:t>
            </a:r>
          </a:p>
        </p:txBody>
      </p:sp>
    </p:spTree>
    <p:extLst>
      <p:ext uri="{BB962C8B-B14F-4D97-AF65-F5344CB8AC3E}">
        <p14:creationId xmlns:p14="http://schemas.microsoft.com/office/powerpoint/2010/main" val="222794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91286-58C9-7760-FB39-DD841D7754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1C9886B-BAAF-7554-FB40-8CC8ECAA1D10}"/>
              </a:ext>
            </a:extLst>
          </p:cNvPr>
          <p:cNvSpPr>
            <a:spLocks noGrp="1"/>
          </p:cNvSpPr>
          <p:nvPr>
            <p:ph type="title"/>
          </p:nvPr>
        </p:nvSpPr>
        <p:spPr>
          <a:xfrm>
            <a:off x="6185405" y="1262888"/>
            <a:ext cx="5574793" cy="951992"/>
          </a:xfrm>
        </p:spPr>
        <p:txBody>
          <a:bodyPr>
            <a:normAutofit/>
          </a:bodyPr>
          <a:lstStyle/>
          <a:p>
            <a:pPr algn="ctr"/>
            <a:r>
              <a:rPr lang="es-CL" sz="2600" dirty="0"/>
              <a:t>Distribución de ventas mercado de Accesorios por </a:t>
            </a:r>
            <a:r>
              <a:rPr lang="es-CL" sz="2600" dirty="0" err="1"/>
              <a:t>Seller</a:t>
            </a:r>
            <a:endParaRPr lang="es-CL" sz="2600" dirty="0"/>
          </a:p>
        </p:txBody>
      </p:sp>
      <p:sp>
        <p:nvSpPr>
          <p:cNvPr id="13" name="Título 1">
            <a:extLst>
              <a:ext uri="{FF2B5EF4-FFF2-40B4-BE49-F238E27FC236}">
                <a16:creationId xmlns:a16="http://schemas.microsoft.com/office/drawing/2014/main" id="{BB664B5A-BA86-3171-689B-FBCFB0D7A12C}"/>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mercado de Accesorios durante periodo de estudio</a:t>
            </a:r>
          </a:p>
        </p:txBody>
      </p:sp>
      <p:sp>
        <p:nvSpPr>
          <p:cNvPr id="15" name="CuadroTexto 14">
            <a:extLst>
              <a:ext uri="{FF2B5EF4-FFF2-40B4-BE49-F238E27FC236}">
                <a16:creationId xmlns:a16="http://schemas.microsoft.com/office/drawing/2014/main" id="{8EE8D232-0682-516C-58A7-0953BA581A2F}"/>
              </a:ext>
            </a:extLst>
          </p:cNvPr>
          <p:cNvSpPr txBox="1"/>
          <p:nvPr/>
        </p:nvSpPr>
        <p:spPr>
          <a:xfrm>
            <a:off x="614340" y="5364480"/>
            <a:ext cx="5388526" cy="646331"/>
          </a:xfrm>
          <a:prstGeom prst="rect">
            <a:avLst/>
          </a:prstGeom>
          <a:noFill/>
        </p:spPr>
        <p:txBody>
          <a:bodyPr wrap="square" rtlCol="0">
            <a:spAutoFit/>
          </a:bodyPr>
          <a:lstStyle/>
          <a:p>
            <a:pPr algn="ctr"/>
            <a:r>
              <a:rPr lang="es-CL" i="1" dirty="0"/>
              <a:t>Incremento de venta promedio de primeros 6 meses del 2025 en comparación con 2024</a:t>
            </a:r>
          </a:p>
        </p:txBody>
      </p:sp>
      <p:sp>
        <p:nvSpPr>
          <p:cNvPr id="17" name="CuadroTexto 16">
            <a:extLst>
              <a:ext uri="{FF2B5EF4-FFF2-40B4-BE49-F238E27FC236}">
                <a16:creationId xmlns:a16="http://schemas.microsoft.com/office/drawing/2014/main" id="{23F16C2A-A8A2-028E-6015-D744028CE25A}"/>
              </a:ext>
            </a:extLst>
          </p:cNvPr>
          <p:cNvSpPr txBox="1"/>
          <p:nvPr/>
        </p:nvSpPr>
        <p:spPr>
          <a:xfrm>
            <a:off x="6278538" y="5364480"/>
            <a:ext cx="5388526" cy="923330"/>
          </a:xfrm>
          <a:prstGeom prst="rect">
            <a:avLst/>
          </a:prstGeom>
          <a:noFill/>
        </p:spPr>
        <p:txBody>
          <a:bodyPr wrap="square" rtlCol="0">
            <a:spAutoFit/>
          </a:bodyPr>
          <a:lstStyle/>
          <a:p>
            <a:pPr algn="ctr"/>
            <a:r>
              <a:rPr lang="es-CL" i="1" dirty="0"/>
              <a:t>Alta cantidad de Sellers en mercado. 15,93% de share entre top 10 Sellers, promedio de 1,59% por </a:t>
            </a:r>
            <a:r>
              <a:rPr lang="es-CL" i="1" dirty="0" err="1"/>
              <a:t>Seller</a:t>
            </a:r>
            <a:r>
              <a:rPr lang="es-CL" i="1" dirty="0"/>
              <a:t>.</a:t>
            </a:r>
          </a:p>
        </p:txBody>
      </p:sp>
      <p:pic>
        <p:nvPicPr>
          <p:cNvPr id="4" name="Imagen 3">
            <a:extLst>
              <a:ext uri="{FF2B5EF4-FFF2-40B4-BE49-F238E27FC236}">
                <a16:creationId xmlns:a16="http://schemas.microsoft.com/office/drawing/2014/main" id="{17518121-97A3-A591-16B8-60D9E3F8390C}"/>
              </a:ext>
            </a:extLst>
          </p:cNvPr>
          <p:cNvPicPr>
            <a:picLocks noChangeAspect="1"/>
          </p:cNvPicPr>
          <p:nvPr/>
        </p:nvPicPr>
        <p:blipFill>
          <a:blip r:embed="rId2"/>
          <a:stretch>
            <a:fillRect/>
          </a:stretch>
        </p:blipFill>
        <p:spPr>
          <a:xfrm>
            <a:off x="707474" y="2427049"/>
            <a:ext cx="5388526" cy="2658018"/>
          </a:xfrm>
          <a:prstGeom prst="rect">
            <a:avLst/>
          </a:prstGeom>
        </p:spPr>
      </p:pic>
      <p:pic>
        <p:nvPicPr>
          <p:cNvPr id="8" name="Imagen 7">
            <a:extLst>
              <a:ext uri="{FF2B5EF4-FFF2-40B4-BE49-F238E27FC236}">
                <a16:creationId xmlns:a16="http://schemas.microsoft.com/office/drawing/2014/main" id="{47B4F7FA-2B40-8E53-DC0E-A97FC989DA43}"/>
              </a:ext>
            </a:extLst>
          </p:cNvPr>
          <p:cNvPicPr>
            <a:picLocks noChangeAspect="1"/>
          </p:cNvPicPr>
          <p:nvPr/>
        </p:nvPicPr>
        <p:blipFill>
          <a:blip r:embed="rId3"/>
          <a:stretch>
            <a:fillRect/>
          </a:stretch>
        </p:blipFill>
        <p:spPr>
          <a:xfrm>
            <a:off x="6430939" y="2427049"/>
            <a:ext cx="5383817" cy="2658018"/>
          </a:xfrm>
          <a:prstGeom prst="rect">
            <a:avLst/>
          </a:prstGeom>
        </p:spPr>
      </p:pic>
    </p:spTree>
    <p:extLst>
      <p:ext uri="{BB962C8B-B14F-4D97-AF65-F5344CB8AC3E}">
        <p14:creationId xmlns:p14="http://schemas.microsoft.com/office/powerpoint/2010/main" val="3277335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17BA4-3F1A-0E5F-B798-C11F3827FD4E}"/>
              </a:ext>
            </a:extLst>
          </p:cNvPr>
          <p:cNvSpPr>
            <a:spLocks noGrp="1"/>
          </p:cNvSpPr>
          <p:nvPr>
            <p:ph type="title"/>
          </p:nvPr>
        </p:nvSpPr>
        <p:spPr>
          <a:xfrm>
            <a:off x="2754037" y="995342"/>
            <a:ext cx="6683925" cy="1045126"/>
          </a:xfrm>
        </p:spPr>
        <p:txBody>
          <a:bodyPr>
            <a:noAutofit/>
          </a:bodyPr>
          <a:lstStyle/>
          <a:p>
            <a:pPr algn="ctr"/>
            <a:r>
              <a:rPr lang="es-CL" sz="2800" dirty="0"/>
              <a:t>Distribución de ventas en mercado de Accesorios por categoría</a:t>
            </a:r>
          </a:p>
        </p:txBody>
      </p:sp>
      <p:pic>
        <p:nvPicPr>
          <p:cNvPr id="5" name="Imagen 4">
            <a:extLst>
              <a:ext uri="{FF2B5EF4-FFF2-40B4-BE49-F238E27FC236}">
                <a16:creationId xmlns:a16="http://schemas.microsoft.com/office/drawing/2014/main" id="{FE5B093A-C004-F410-D7BB-C67B27110C71}"/>
              </a:ext>
            </a:extLst>
          </p:cNvPr>
          <p:cNvPicPr>
            <a:picLocks noChangeAspect="1"/>
          </p:cNvPicPr>
          <p:nvPr/>
        </p:nvPicPr>
        <p:blipFill>
          <a:blip r:embed="rId2"/>
          <a:stretch>
            <a:fillRect/>
          </a:stretch>
        </p:blipFill>
        <p:spPr>
          <a:xfrm>
            <a:off x="1673198" y="2139335"/>
            <a:ext cx="8845604" cy="4367219"/>
          </a:xfrm>
          <a:prstGeom prst="rect">
            <a:avLst/>
          </a:prstGeom>
        </p:spPr>
      </p:pic>
    </p:spTree>
    <p:extLst>
      <p:ext uri="{BB962C8B-B14F-4D97-AF65-F5344CB8AC3E}">
        <p14:creationId xmlns:p14="http://schemas.microsoft.com/office/powerpoint/2010/main" val="2909461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BF5F10-D417-568B-91D6-2381B1B5742F}"/>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B32984-CA71-51EE-9A37-2ED34AE9F981}"/>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a:solidFill>
                  <a:schemeClr val="tx1"/>
                </a:solidFill>
                <a:latin typeface="+mj-lt"/>
                <a:ea typeface="+mj-ea"/>
                <a:cs typeface="+mj-cs"/>
              </a:rPr>
              <a:t>Top 5 Marcas más vendidas en mercado de Accesorios</a:t>
            </a:r>
          </a:p>
        </p:txBody>
      </p:sp>
      <p:sp>
        <p:nvSpPr>
          <p:cNvPr id="40" name="Rectangle 39">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a:extLst>
              <a:ext uri="{FF2B5EF4-FFF2-40B4-BE49-F238E27FC236}">
                <a16:creationId xmlns:a16="http://schemas.microsoft.com/office/drawing/2014/main" id="{5AF55FD2-B9AC-1E9A-D2A6-879EDF6CD2AA}"/>
              </a:ext>
            </a:extLst>
          </p:cNvPr>
          <p:cNvPicPr>
            <a:picLocks noChangeAspect="1"/>
          </p:cNvPicPr>
          <p:nvPr/>
        </p:nvPicPr>
        <p:blipFill>
          <a:blip r:embed="rId2"/>
          <a:stretch>
            <a:fillRect/>
          </a:stretch>
        </p:blipFill>
        <p:spPr>
          <a:xfrm>
            <a:off x="274026" y="2995248"/>
            <a:ext cx="6803429" cy="3350688"/>
          </a:xfrm>
          <a:prstGeom prst="rect">
            <a:avLst/>
          </a:prstGeom>
        </p:spPr>
      </p:pic>
      <p:sp>
        <p:nvSpPr>
          <p:cNvPr id="6" name="CuadroTexto 5">
            <a:extLst>
              <a:ext uri="{FF2B5EF4-FFF2-40B4-BE49-F238E27FC236}">
                <a16:creationId xmlns:a16="http://schemas.microsoft.com/office/drawing/2014/main" id="{6C501EA7-FABD-E508-4E7C-E798BCC31111}"/>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err="1"/>
              <a:t>Genérico</a:t>
            </a:r>
            <a:r>
              <a:rPr lang="en-US" sz="1700" noProof="0" dirty="0"/>
              <a:t>:</a:t>
            </a:r>
          </a:p>
          <a:p>
            <a:pPr lvl="1" indent="-228600">
              <a:spcAft>
                <a:spcPts val="600"/>
              </a:spcAft>
              <a:buFont typeface="Arial" panose="020B0604020202020204" pitchFamily="34" charset="0"/>
              <a:buChar char="•"/>
            </a:pPr>
            <a:r>
              <a:rPr lang="en-US" sz="1700" dirty="0"/>
              <a:t>Ventas: $3.660,3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223.213</a:t>
            </a:r>
          </a:p>
          <a:p>
            <a:pPr indent="-228600">
              <a:spcAft>
                <a:spcPts val="600"/>
              </a:spcAft>
              <a:buFont typeface="Arial" panose="020B0604020202020204" pitchFamily="34" charset="0"/>
              <a:buChar char="•"/>
            </a:pPr>
            <a:r>
              <a:rPr lang="en-US" sz="1700" dirty="0"/>
              <a:t>Sin Marca:</a:t>
            </a:r>
          </a:p>
          <a:p>
            <a:pPr lvl="1" indent="-228600">
              <a:spcAft>
                <a:spcPts val="600"/>
              </a:spcAft>
              <a:buFont typeface="Arial" panose="020B0604020202020204" pitchFamily="34" charset="0"/>
              <a:buChar char="•"/>
            </a:pPr>
            <a:r>
              <a:rPr lang="en-US" sz="1700" noProof="0" dirty="0"/>
              <a:t>Ventas: $866,1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38.029</a:t>
            </a:r>
            <a:endParaRPr lang="en-US" sz="1700" noProof="0" dirty="0"/>
          </a:p>
          <a:p>
            <a:pPr indent="-228600">
              <a:spcAft>
                <a:spcPts val="600"/>
              </a:spcAft>
              <a:buFont typeface="Arial" panose="020B0604020202020204" pitchFamily="34" charset="0"/>
              <a:buChar char="•"/>
            </a:pPr>
            <a:r>
              <a:rPr lang="en-US" sz="1700" noProof="0" dirty="0"/>
              <a:t>Universal:</a:t>
            </a:r>
          </a:p>
          <a:p>
            <a:pPr lvl="1" indent="-228600">
              <a:spcAft>
                <a:spcPts val="600"/>
              </a:spcAft>
              <a:buFont typeface="Arial" panose="020B0604020202020204" pitchFamily="34" charset="0"/>
              <a:buChar char="•"/>
            </a:pPr>
            <a:r>
              <a:rPr lang="en-US" sz="1700" noProof="0" dirty="0"/>
              <a:t>Ventas: $501,9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25.666</a:t>
            </a:r>
          </a:p>
          <a:p>
            <a:pPr indent="-228600">
              <a:spcAft>
                <a:spcPts val="600"/>
              </a:spcAft>
              <a:buFont typeface="Arial" panose="020B0604020202020204" pitchFamily="34" charset="0"/>
              <a:buChar char="•"/>
            </a:pPr>
            <a:r>
              <a:rPr lang="en-US" sz="1700" dirty="0" err="1"/>
              <a:t>Betensh</a:t>
            </a:r>
            <a:r>
              <a:rPr lang="en-US" sz="1700" noProof="0" dirty="0"/>
              <a:t>:</a:t>
            </a:r>
          </a:p>
          <a:p>
            <a:pPr lvl="1" indent="-228600">
              <a:spcAft>
                <a:spcPts val="600"/>
              </a:spcAft>
              <a:buFont typeface="Arial" panose="020B0604020202020204" pitchFamily="34" charset="0"/>
              <a:buChar char="•"/>
            </a:pPr>
            <a:r>
              <a:rPr lang="en-US" sz="1700" noProof="0" dirty="0"/>
              <a:t>Ventas: $420,7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a:t>
            </a:r>
            <a:r>
              <a:rPr lang="en-US" sz="1700" dirty="0"/>
              <a:t>25.369</a:t>
            </a:r>
            <a:r>
              <a:rPr lang="en-US" sz="1700" noProof="0" dirty="0"/>
              <a:t> </a:t>
            </a:r>
          </a:p>
          <a:p>
            <a:pPr indent="-228600">
              <a:spcAft>
                <a:spcPts val="600"/>
              </a:spcAft>
              <a:buFont typeface="Arial" panose="020B0604020202020204" pitchFamily="34" charset="0"/>
              <a:buChar char="•"/>
            </a:pPr>
            <a:r>
              <a:rPr lang="en-US" sz="1700" dirty="0"/>
              <a:t>70MAI:</a:t>
            </a:r>
            <a:endParaRPr lang="en-US" sz="1700" noProof="0" dirty="0"/>
          </a:p>
          <a:p>
            <a:pPr lvl="1" indent="-228600">
              <a:spcAft>
                <a:spcPts val="600"/>
              </a:spcAft>
              <a:buFont typeface="Arial" panose="020B0604020202020204" pitchFamily="34" charset="0"/>
              <a:buChar char="•"/>
            </a:pPr>
            <a:r>
              <a:rPr lang="en-US" sz="1700" dirty="0"/>
              <a:t>Ventas: $374,4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a:t>
            </a:r>
            <a:r>
              <a:rPr lang="en-US" sz="1700" dirty="0"/>
              <a:t>3.415</a:t>
            </a:r>
            <a:endParaRPr lang="en-US" sz="1700" noProof="0" dirty="0"/>
          </a:p>
        </p:txBody>
      </p:sp>
    </p:spTree>
    <p:extLst>
      <p:ext uri="{BB962C8B-B14F-4D97-AF65-F5344CB8AC3E}">
        <p14:creationId xmlns:p14="http://schemas.microsoft.com/office/powerpoint/2010/main" val="10948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161D-EDA8-951C-5682-77D3AF1C1F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4F95A28-9011-3A27-A062-396F987BDF2C}"/>
              </a:ext>
            </a:extLst>
          </p:cNvPr>
          <p:cNvSpPr>
            <a:spLocks noGrp="1"/>
          </p:cNvSpPr>
          <p:nvPr>
            <p:ph type="title"/>
          </p:nvPr>
        </p:nvSpPr>
        <p:spPr>
          <a:xfrm>
            <a:off x="521208" y="978408"/>
            <a:ext cx="11155680" cy="664125"/>
          </a:xfrm>
        </p:spPr>
        <p:txBody>
          <a:bodyPr>
            <a:noAutofit/>
          </a:bodyPr>
          <a:lstStyle/>
          <a:p>
            <a:pPr algn="ctr"/>
            <a:r>
              <a:rPr lang="es-CL" sz="2000" noProof="0" dirty="0"/>
              <a:t>Top Productos mercado Accesorios</a:t>
            </a:r>
            <a:r>
              <a:rPr lang="es-CL" sz="2000" dirty="0"/>
              <a:t> </a:t>
            </a:r>
            <a:r>
              <a:rPr lang="es-CL" sz="2000" noProof="0" dirty="0"/>
              <a:t>según venta durante el periodo de estudio</a:t>
            </a:r>
          </a:p>
        </p:txBody>
      </p:sp>
      <p:pic>
        <p:nvPicPr>
          <p:cNvPr id="4" name="Imagen 3">
            <a:extLst>
              <a:ext uri="{FF2B5EF4-FFF2-40B4-BE49-F238E27FC236}">
                <a16:creationId xmlns:a16="http://schemas.microsoft.com/office/drawing/2014/main" id="{848B4A6F-ABA2-D8E2-E3BA-278F0FD47113}"/>
              </a:ext>
            </a:extLst>
          </p:cNvPr>
          <p:cNvPicPr>
            <a:picLocks noChangeAspect="1"/>
          </p:cNvPicPr>
          <p:nvPr/>
        </p:nvPicPr>
        <p:blipFill>
          <a:blip r:embed="rId2"/>
          <a:stretch>
            <a:fillRect/>
          </a:stretch>
        </p:blipFill>
        <p:spPr>
          <a:xfrm>
            <a:off x="1675783" y="1469025"/>
            <a:ext cx="8840434" cy="5220429"/>
          </a:xfrm>
          <a:prstGeom prst="rect">
            <a:avLst/>
          </a:prstGeom>
        </p:spPr>
      </p:pic>
    </p:spTree>
    <p:extLst>
      <p:ext uri="{BB962C8B-B14F-4D97-AF65-F5344CB8AC3E}">
        <p14:creationId xmlns:p14="http://schemas.microsoft.com/office/powerpoint/2010/main" val="12247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2308-EDF8-9D3A-723D-E9D38EE5A9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F22362-46B1-1084-D5C4-66E323EE40B9}"/>
              </a:ext>
            </a:extLst>
          </p:cNvPr>
          <p:cNvSpPr>
            <a:spLocks noGrp="1"/>
          </p:cNvSpPr>
          <p:nvPr>
            <p:ph type="title"/>
          </p:nvPr>
        </p:nvSpPr>
        <p:spPr>
          <a:xfrm>
            <a:off x="518160" y="2697480"/>
            <a:ext cx="11155680" cy="731520"/>
          </a:xfrm>
        </p:spPr>
        <p:txBody>
          <a:bodyPr>
            <a:normAutofit fontScale="90000"/>
          </a:bodyPr>
          <a:lstStyle/>
          <a:p>
            <a:pPr algn="ctr"/>
            <a:r>
              <a:rPr lang="es-CL" noProof="0" dirty="0"/>
              <a:t>KIA Chile en Mercado de Accesorios</a:t>
            </a:r>
          </a:p>
        </p:txBody>
      </p:sp>
    </p:spTree>
    <p:extLst>
      <p:ext uri="{BB962C8B-B14F-4D97-AF65-F5344CB8AC3E}">
        <p14:creationId xmlns:p14="http://schemas.microsoft.com/office/powerpoint/2010/main" val="2677149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3428-7C91-F323-108A-ECCF1ECD07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A3AAE1-FF38-14AB-EF65-472CA17CCD0B}"/>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KIA Chile en mercado de Accesorios por Categoría</a:t>
            </a:r>
          </a:p>
        </p:txBody>
      </p:sp>
      <p:sp>
        <p:nvSpPr>
          <p:cNvPr id="13" name="Título 1">
            <a:extLst>
              <a:ext uri="{FF2B5EF4-FFF2-40B4-BE49-F238E27FC236}">
                <a16:creationId xmlns:a16="http://schemas.microsoft.com/office/drawing/2014/main" id="{51069E84-34A2-B575-D29C-5039D2162196}"/>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KIA Chile en Accesorios durante periodo de estudio</a:t>
            </a:r>
          </a:p>
        </p:txBody>
      </p:sp>
      <p:sp>
        <p:nvSpPr>
          <p:cNvPr id="15" name="CuadroTexto 14">
            <a:extLst>
              <a:ext uri="{FF2B5EF4-FFF2-40B4-BE49-F238E27FC236}">
                <a16:creationId xmlns:a16="http://schemas.microsoft.com/office/drawing/2014/main" id="{B7DA33D8-8742-A986-6289-AA4E66A576E8}"/>
              </a:ext>
            </a:extLst>
          </p:cNvPr>
          <p:cNvSpPr txBox="1"/>
          <p:nvPr/>
        </p:nvSpPr>
        <p:spPr>
          <a:xfrm>
            <a:off x="614340" y="5364480"/>
            <a:ext cx="5388526" cy="646331"/>
          </a:xfrm>
          <a:prstGeom prst="rect">
            <a:avLst/>
          </a:prstGeom>
          <a:noFill/>
        </p:spPr>
        <p:txBody>
          <a:bodyPr wrap="square" rtlCol="0">
            <a:spAutoFit/>
          </a:bodyPr>
          <a:lstStyle/>
          <a:p>
            <a:pPr algn="ctr"/>
            <a:r>
              <a:rPr lang="es-CL" i="1" dirty="0"/>
              <a:t>Tendencia general al alta. Movimientos en 2025 similares a mercado</a:t>
            </a:r>
          </a:p>
        </p:txBody>
      </p:sp>
      <p:sp>
        <p:nvSpPr>
          <p:cNvPr id="17" name="CuadroTexto 16">
            <a:extLst>
              <a:ext uri="{FF2B5EF4-FFF2-40B4-BE49-F238E27FC236}">
                <a16:creationId xmlns:a16="http://schemas.microsoft.com/office/drawing/2014/main" id="{28C29F79-3E4D-5FD7-D083-9C84828DA3E5}"/>
              </a:ext>
            </a:extLst>
          </p:cNvPr>
          <p:cNvSpPr txBox="1"/>
          <p:nvPr/>
        </p:nvSpPr>
        <p:spPr>
          <a:xfrm>
            <a:off x="6278538" y="5361093"/>
            <a:ext cx="5388526" cy="369332"/>
          </a:xfrm>
          <a:prstGeom prst="rect">
            <a:avLst/>
          </a:prstGeom>
          <a:noFill/>
        </p:spPr>
        <p:txBody>
          <a:bodyPr wrap="square" rtlCol="0">
            <a:spAutoFit/>
          </a:bodyPr>
          <a:lstStyle/>
          <a:p>
            <a:pPr algn="ctr"/>
            <a:r>
              <a:rPr lang="es-CL" i="1" dirty="0"/>
              <a:t>Gran concentración en Accesorios de interior</a:t>
            </a:r>
          </a:p>
        </p:txBody>
      </p:sp>
      <p:pic>
        <p:nvPicPr>
          <p:cNvPr id="4" name="Imagen 3">
            <a:extLst>
              <a:ext uri="{FF2B5EF4-FFF2-40B4-BE49-F238E27FC236}">
                <a16:creationId xmlns:a16="http://schemas.microsoft.com/office/drawing/2014/main" id="{E026B0F6-3149-A77D-8EF5-3F9C6BDDAA5B}"/>
              </a:ext>
            </a:extLst>
          </p:cNvPr>
          <p:cNvPicPr>
            <a:picLocks noChangeAspect="1"/>
          </p:cNvPicPr>
          <p:nvPr/>
        </p:nvPicPr>
        <p:blipFill>
          <a:blip r:embed="rId2"/>
          <a:stretch>
            <a:fillRect/>
          </a:stretch>
        </p:blipFill>
        <p:spPr>
          <a:xfrm>
            <a:off x="759527" y="2427048"/>
            <a:ext cx="5402952" cy="2670035"/>
          </a:xfrm>
          <a:prstGeom prst="rect">
            <a:avLst/>
          </a:prstGeom>
        </p:spPr>
      </p:pic>
      <p:pic>
        <p:nvPicPr>
          <p:cNvPr id="10" name="Imagen 9">
            <a:extLst>
              <a:ext uri="{FF2B5EF4-FFF2-40B4-BE49-F238E27FC236}">
                <a16:creationId xmlns:a16="http://schemas.microsoft.com/office/drawing/2014/main" id="{BF0B39E9-8CCB-FFC8-CE85-32591441E364}"/>
              </a:ext>
            </a:extLst>
          </p:cNvPr>
          <p:cNvPicPr>
            <a:picLocks noChangeAspect="1"/>
          </p:cNvPicPr>
          <p:nvPr/>
        </p:nvPicPr>
        <p:blipFill>
          <a:blip r:embed="rId3"/>
          <a:stretch>
            <a:fillRect/>
          </a:stretch>
        </p:blipFill>
        <p:spPr>
          <a:xfrm>
            <a:off x="6441288" y="2427048"/>
            <a:ext cx="5388526" cy="2674914"/>
          </a:xfrm>
          <a:prstGeom prst="rect">
            <a:avLst/>
          </a:prstGeom>
        </p:spPr>
      </p:pic>
    </p:spTree>
    <p:extLst>
      <p:ext uri="{BB962C8B-B14F-4D97-AF65-F5344CB8AC3E}">
        <p14:creationId xmlns:p14="http://schemas.microsoft.com/office/powerpoint/2010/main" val="2777900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132548-97C0-39D4-196A-CBC90DF98E79}"/>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793DD0F-F8C8-C67A-DDD4-AA7DD8E549EC}"/>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100" b="1" kern="1200" noProof="0">
                <a:solidFill>
                  <a:schemeClr val="tx1"/>
                </a:solidFill>
                <a:latin typeface="+mj-lt"/>
                <a:ea typeface="+mj-ea"/>
                <a:cs typeface="+mj-cs"/>
              </a:rPr>
              <a:t>Top Marcas más vendidas por KIA Chile en mercado de Accesorios</a:t>
            </a:r>
          </a:p>
        </p:txBody>
      </p:sp>
      <p:sp>
        <p:nvSpPr>
          <p:cNvPr id="49" name="Rectangle 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5AE57A22-3EFB-5A4C-5834-89F77AD27E1B}"/>
              </a:ext>
            </a:extLst>
          </p:cNvPr>
          <p:cNvPicPr>
            <a:picLocks noChangeAspect="1"/>
          </p:cNvPicPr>
          <p:nvPr/>
        </p:nvPicPr>
        <p:blipFill>
          <a:blip r:embed="rId2"/>
          <a:stretch>
            <a:fillRect/>
          </a:stretch>
        </p:blipFill>
        <p:spPr>
          <a:xfrm>
            <a:off x="219719" y="2813271"/>
            <a:ext cx="7067786" cy="3480884"/>
          </a:xfrm>
          <a:prstGeom prst="rect">
            <a:avLst/>
          </a:prstGeom>
        </p:spPr>
      </p:pic>
      <p:sp>
        <p:nvSpPr>
          <p:cNvPr id="6" name="CuadroTexto 5">
            <a:extLst>
              <a:ext uri="{FF2B5EF4-FFF2-40B4-BE49-F238E27FC236}">
                <a16:creationId xmlns:a16="http://schemas.microsoft.com/office/drawing/2014/main" id="{F24C9B8E-69A2-B7B2-ECCC-715294381E6D}"/>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a:t>KIA:</a:t>
            </a:r>
          </a:p>
          <a:p>
            <a:pPr lvl="1" indent="-228600">
              <a:spcAft>
                <a:spcPts val="600"/>
              </a:spcAft>
              <a:buFont typeface="Arial" panose="020B0604020202020204" pitchFamily="34" charset="0"/>
              <a:buChar char="•"/>
            </a:pPr>
            <a:r>
              <a:rPr lang="en-US" sz="1700" dirty="0"/>
              <a:t>Ventas: $28,1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683</a:t>
            </a:r>
          </a:p>
          <a:p>
            <a:pPr indent="-228600">
              <a:spcAft>
                <a:spcPts val="600"/>
              </a:spcAft>
              <a:buFont typeface="Arial" panose="020B0604020202020204" pitchFamily="34" charset="0"/>
              <a:buChar char="•"/>
            </a:pPr>
            <a:r>
              <a:rPr lang="en-US" sz="1700" dirty="0"/>
              <a:t>Sin Marca:</a:t>
            </a:r>
          </a:p>
          <a:p>
            <a:pPr lvl="1" indent="-228600">
              <a:spcAft>
                <a:spcPts val="600"/>
              </a:spcAft>
              <a:buFont typeface="Arial" panose="020B0604020202020204" pitchFamily="34" charset="0"/>
              <a:buChar char="•"/>
            </a:pPr>
            <a:r>
              <a:rPr lang="en-US" sz="1700" noProof="0" dirty="0"/>
              <a:t>Ventas: $464 mil</a:t>
            </a:r>
          </a:p>
          <a:p>
            <a:pPr lvl="1" indent="-228600">
              <a:spcAft>
                <a:spcPts val="600"/>
              </a:spcAft>
              <a:buFont typeface="Arial" panose="020B0604020202020204" pitchFamily="34" charset="0"/>
              <a:buChar char="•"/>
            </a:pPr>
            <a:r>
              <a:rPr lang="en-US" sz="1700" dirty="0" err="1"/>
              <a:t>Unidades</a:t>
            </a:r>
            <a:r>
              <a:rPr lang="en-US" sz="1700" dirty="0"/>
              <a:t>: 12</a:t>
            </a:r>
            <a:endParaRPr lang="en-US" sz="1700" noProof="0" dirty="0"/>
          </a:p>
        </p:txBody>
      </p:sp>
    </p:spTree>
    <p:extLst>
      <p:ext uri="{BB962C8B-B14F-4D97-AF65-F5344CB8AC3E}">
        <p14:creationId xmlns:p14="http://schemas.microsoft.com/office/powerpoint/2010/main" val="340890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648D6-CA1A-F7BA-CCA3-DA22461A4D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C5ED0D-B6E2-7B5B-D286-1D899CBEB1FB}"/>
              </a:ext>
            </a:extLst>
          </p:cNvPr>
          <p:cNvSpPr>
            <a:spLocks noGrp="1"/>
          </p:cNvSpPr>
          <p:nvPr>
            <p:ph type="title"/>
          </p:nvPr>
        </p:nvSpPr>
        <p:spPr>
          <a:xfrm>
            <a:off x="521208" y="978408"/>
            <a:ext cx="11155680" cy="664125"/>
          </a:xfrm>
        </p:spPr>
        <p:txBody>
          <a:bodyPr>
            <a:noAutofit/>
          </a:bodyPr>
          <a:lstStyle/>
          <a:p>
            <a:pPr algn="ctr"/>
            <a:r>
              <a:rPr lang="es-CL" sz="2000" noProof="0" dirty="0"/>
              <a:t>Top Productos de KIA Chile en mercado Accesorios</a:t>
            </a:r>
            <a:r>
              <a:rPr lang="es-CL" sz="2000" dirty="0"/>
              <a:t> </a:t>
            </a:r>
            <a:r>
              <a:rPr lang="es-CL" sz="2000" noProof="0" dirty="0"/>
              <a:t>según venta durante el periodo de estudio</a:t>
            </a:r>
          </a:p>
        </p:txBody>
      </p:sp>
      <p:pic>
        <p:nvPicPr>
          <p:cNvPr id="5" name="Imagen 4">
            <a:extLst>
              <a:ext uri="{FF2B5EF4-FFF2-40B4-BE49-F238E27FC236}">
                <a16:creationId xmlns:a16="http://schemas.microsoft.com/office/drawing/2014/main" id="{F20FCED8-F314-8BD2-E339-4AE7547C5BDC}"/>
              </a:ext>
            </a:extLst>
          </p:cNvPr>
          <p:cNvPicPr>
            <a:picLocks noChangeAspect="1"/>
          </p:cNvPicPr>
          <p:nvPr/>
        </p:nvPicPr>
        <p:blipFill>
          <a:blip r:embed="rId2"/>
          <a:stretch>
            <a:fillRect/>
          </a:stretch>
        </p:blipFill>
        <p:spPr>
          <a:xfrm>
            <a:off x="2813463" y="1402668"/>
            <a:ext cx="6565074" cy="5375891"/>
          </a:xfrm>
          <a:prstGeom prst="rect">
            <a:avLst/>
          </a:prstGeom>
        </p:spPr>
      </p:pic>
    </p:spTree>
    <p:extLst>
      <p:ext uri="{BB962C8B-B14F-4D97-AF65-F5344CB8AC3E}">
        <p14:creationId xmlns:p14="http://schemas.microsoft.com/office/powerpoint/2010/main" val="1590676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7A5E3-136D-3FB5-4D9F-35D76083C2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12CA5B-94B4-7BB3-19AF-16029033609C}"/>
              </a:ext>
            </a:extLst>
          </p:cNvPr>
          <p:cNvSpPr>
            <a:spLocks noGrp="1"/>
          </p:cNvSpPr>
          <p:nvPr>
            <p:ph type="title"/>
          </p:nvPr>
        </p:nvSpPr>
        <p:spPr>
          <a:xfrm>
            <a:off x="518160" y="2697480"/>
            <a:ext cx="11155680" cy="731520"/>
          </a:xfrm>
        </p:spPr>
        <p:txBody>
          <a:bodyPr>
            <a:normAutofit fontScale="90000"/>
          </a:bodyPr>
          <a:lstStyle/>
          <a:p>
            <a:pPr algn="ctr"/>
            <a:r>
              <a:rPr lang="es-CL" noProof="0" dirty="0"/>
              <a:t>Pompeyo </a:t>
            </a:r>
            <a:r>
              <a:rPr lang="es-CL" dirty="0"/>
              <a:t>Carrasco </a:t>
            </a:r>
            <a:r>
              <a:rPr lang="es-CL" noProof="0" dirty="0"/>
              <a:t>en Mercado de Accesorios</a:t>
            </a:r>
          </a:p>
        </p:txBody>
      </p:sp>
    </p:spTree>
    <p:extLst>
      <p:ext uri="{BB962C8B-B14F-4D97-AF65-F5344CB8AC3E}">
        <p14:creationId xmlns:p14="http://schemas.microsoft.com/office/powerpoint/2010/main" val="58576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319A-7CF2-7FA4-725E-7044BF31F45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59F5FA-41A4-47D0-A74C-A7BD3DE30625}"/>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Pompeyo en mercado de Accesorios por Categoría</a:t>
            </a:r>
          </a:p>
        </p:txBody>
      </p:sp>
      <p:sp>
        <p:nvSpPr>
          <p:cNvPr id="13" name="Título 1">
            <a:extLst>
              <a:ext uri="{FF2B5EF4-FFF2-40B4-BE49-F238E27FC236}">
                <a16:creationId xmlns:a16="http://schemas.microsoft.com/office/drawing/2014/main" id="{CF2AA25A-5142-C792-6E98-532589FE6FE5}"/>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Pompeyo en Accesorios durante periodo de estudio</a:t>
            </a:r>
          </a:p>
        </p:txBody>
      </p:sp>
      <p:sp>
        <p:nvSpPr>
          <p:cNvPr id="15" name="CuadroTexto 14">
            <a:extLst>
              <a:ext uri="{FF2B5EF4-FFF2-40B4-BE49-F238E27FC236}">
                <a16:creationId xmlns:a16="http://schemas.microsoft.com/office/drawing/2014/main" id="{E118C8E5-5D0A-122A-CC57-1DC7FEA13C75}"/>
              </a:ext>
            </a:extLst>
          </p:cNvPr>
          <p:cNvSpPr txBox="1"/>
          <p:nvPr/>
        </p:nvSpPr>
        <p:spPr>
          <a:xfrm>
            <a:off x="614340" y="5364480"/>
            <a:ext cx="5388526" cy="369332"/>
          </a:xfrm>
          <a:prstGeom prst="rect">
            <a:avLst/>
          </a:prstGeom>
          <a:noFill/>
        </p:spPr>
        <p:txBody>
          <a:bodyPr wrap="square" rtlCol="0">
            <a:spAutoFit/>
          </a:bodyPr>
          <a:lstStyle/>
          <a:p>
            <a:pPr algn="ctr"/>
            <a:r>
              <a:rPr lang="es-CL" i="1" dirty="0"/>
              <a:t>Aumento de un 50,78% de las ventas en 2025</a:t>
            </a:r>
          </a:p>
        </p:txBody>
      </p:sp>
      <p:sp>
        <p:nvSpPr>
          <p:cNvPr id="17" name="CuadroTexto 16">
            <a:extLst>
              <a:ext uri="{FF2B5EF4-FFF2-40B4-BE49-F238E27FC236}">
                <a16:creationId xmlns:a16="http://schemas.microsoft.com/office/drawing/2014/main" id="{F3B1477E-CC5A-9341-7F20-59A850774F1A}"/>
              </a:ext>
            </a:extLst>
          </p:cNvPr>
          <p:cNvSpPr txBox="1"/>
          <p:nvPr/>
        </p:nvSpPr>
        <p:spPr>
          <a:xfrm>
            <a:off x="6278538" y="5357202"/>
            <a:ext cx="5388526" cy="369332"/>
          </a:xfrm>
          <a:prstGeom prst="rect">
            <a:avLst/>
          </a:prstGeom>
          <a:noFill/>
        </p:spPr>
        <p:txBody>
          <a:bodyPr wrap="square" rtlCol="0">
            <a:spAutoFit/>
          </a:bodyPr>
          <a:lstStyle/>
          <a:p>
            <a:pPr algn="ctr"/>
            <a:r>
              <a:rPr lang="es-CL" i="1" dirty="0"/>
              <a:t>Concentración equiparada de categorías</a:t>
            </a:r>
          </a:p>
        </p:txBody>
      </p:sp>
      <p:pic>
        <p:nvPicPr>
          <p:cNvPr id="12" name="Imagen 11">
            <a:extLst>
              <a:ext uri="{FF2B5EF4-FFF2-40B4-BE49-F238E27FC236}">
                <a16:creationId xmlns:a16="http://schemas.microsoft.com/office/drawing/2014/main" id="{D3ACBE10-0001-26E1-D33E-B60B0BE37D30}"/>
              </a:ext>
            </a:extLst>
          </p:cNvPr>
          <p:cNvPicPr>
            <a:picLocks noChangeAspect="1"/>
          </p:cNvPicPr>
          <p:nvPr/>
        </p:nvPicPr>
        <p:blipFill>
          <a:blip r:embed="rId2"/>
          <a:stretch>
            <a:fillRect/>
          </a:stretch>
        </p:blipFill>
        <p:spPr>
          <a:xfrm>
            <a:off x="754475" y="2452223"/>
            <a:ext cx="5413054" cy="2674914"/>
          </a:xfrm>
          <a:prstGeom prst="rect">
            <a:avLst/>
          </a:prstGeom>
        </p:spPr>
      </p:pic>
      <p:pic>
        <p:nvPicPr>
          <p:cNvPr id="16" name="Imagen 15">
            <a:extLst>
              <a:ext uri="{FF2B5EF4-FFF2-40B4-BE49-F238E27FC236}">
                <a16:creationId xmlns:a16="http://schemas.microsoft.com/office/drawing/2014/main" id="{93911EC7-08AF-2DFE-FC8F-AB528A9AFECC}"/>
              </a:ext>
            </a:extLst>
          </p:cNvPr>
          <p:cNvPicPr>
            <a:picLocks noChangeAspect="1"/>
          </p:cNvPicPr>
          <p:nvPr/>
        </p:nvPicPr>
        <p:blipFill>
          <a:blip r:embed="rId3"/>
          <a:stretch>
            <a:fillRect/>
          </a:stretch>
        </p:blipFill>
        <p:spPr>
          <a:xfrm>
            <a:off x="6417506" y="2452223"/>
            <a:ext cx="5388527" cy="2667636"/>
          </a:xfrm>
          <a:prstGeom prst="rect">
            <a:avLst/>
          </a:prstGeom>
        </p:spPr>
      </p:pic>
    </p:spTree>
    <p:extLst>
      <p:ext uri="{BB962C8B-B14F-4D97-AF65-F5344CB8AC3E}">
        <p14:creationId xmlns:p14="http://schemas.microsoft.com/office/powerpoint/2010/main" val="19841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897E01-B51D-CB86-CF40-55AD0D0A1D0B}"/>
              </a:ext>
            </a:extLst>
          </p:cNvPr>
          <p:cNvSpPr>
            <a:spLocks noGrp="1"/>
          </p:cNvSpPr>
          <p:nvPr>
            <p:ph type="title"/>
          </p:nvPr>
        </p:nvSpPr>
        <p:spPr/>
        <p:txBody>
          <a:bodyPr/>
          <a:lstStyle/>
          <a:p>
            <a:r>
              <a:rPr lang="es-CL" noProof="0" dirty="0"/>
              <a:t>Distribución de ventas del sitio</a:t>
            </a:r>
          </a:p>
        </p:txBody>
      </p:sp>
      <p:pic>
        <p:nvPicPr>
          <p:cNvPr id="5" name="Marcador de contenido 4">
            <a:extLst>
              <a:ext uri="{FF2B5EF4-FFF2-40B4-BE49-F238E27FC236}">
                <a16:creationId xmlns:a16="http://schemas.microsoft.com/office/drawing/2014/main" id="{8E774EE8-B776-CBB4-808F-21F165DA7271}"/>
              </a:ext>
            </a:extLst>
          </p:cNvPr>
          <p:cNvPicPr>
            <a:picLocks noGrp="1" noChangeAspect="1"/>
          </p:cNvPicPr>
          <p:nvPr>
            <p:ph idx="1"/>
          </p:nvPr>
        </p:nvPicPr>
        <p:blipFill>
          <a:blip r:embed="rId2"/>
          <a:stretch>
            <a:fillRect/>
          </a:stretch>
        </p:blipFill>
        <p:spPr>
          <a:xfrm>
            <a:off x="696000" y="1709928"/>
            <a:ext cx="10800000" cy="1921582"/>
          </a:xfrm>
        </p:spPr>
      </p:pic>
      <p:pic>
        <p:nvPicPr>
          <p:cNvPr id="9" name="Imagen 8">
            <a:extLst>
              <a:ext uri="{FF2B5EF4-FFF2-40B4-BE49-F238E27FC236}">
                <a16:creationId xmlns:a16="http://schemas.microsoft.com/office/drawing/2014/main" id="{972CB91E-4C52-7157-967A-7CC63E44F442}"/>
              </a:ext>
            </a:extLst>
          </p:cNvPr>
          <p:cNvPicPr>
            <a:picLocks noChangeAspect="1"/>
          </p:cNvPicPr>
          <p:nvPr/>
        </p:nvPicPr>
        <p:blipFill>
          <a:blip r:embed="rId3"/>
          <a:stretch>
            <a:fillRect/>
          </a:stretch>
        </p:blipFill>
        <p:spPr>
          <a:xfrm>
            <a:off x="3396000" y="3906519"/>
            <a:ext cx="5400000" cy="2678167"/>
          </a:xfrm>
          <a:prstGeom prst="rect">
            <a:avLst/>
          </a:prstGeom>
        </p:spPr>
      </p:pic>
    </p:spTree>
    <p:extLst>
      <p:ext uri="{BB962C8B-B14F-4D97-AF65-F5344CB8AC3E}">
        <p14:creationId xmlns:p14="http://schemas.microsoft.com/office/powerpoint/2010/main" val="164136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891D56-9BDE-3EC2-55DC-12234217D76F}"/>
            </a:ext>
          </a:extLst>
        </p:cNvPr>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36D7624-B676-99E7-D51A-578CF3F5D32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2800" b="1" kern="1200" noProof="0" dirty="0">
                <a:solidFill>
                  <a:schemeClr val="tx1"/>
                </a:solidFill>
                <a:latin typeface="+mj-lt"/>
                <a:ea typeface="+mj-ea"/>
                <a:cs typeface="+mj-cs"/>
              </a:rPr>
              <a:t>Top 5 Marcas </a:t>
            </a:r>
            <a:r>
              <a:rPr lang="en-US" sz="2800" b="1" kern="1200" noProof="0" dirty="0" err="1">
                <a:solidFill>
                  <a:schemeClr val="tx1"/>
                </a:solidFill>
                <a:latin typeface="+mj-lt"/>
                <a:ea typeface="+mj-ea"/>
                <a:cs typeface="+mj-cs"/>
              </a:rPr>
              <a:t>más</a:t>
            </a:r>
            <a:r>
              <a:rPr lang="en-US" sz="2800" b="1" kern="1200" noProof="0" dirty="0">
                <a:solidFill>
                  <a:schemeClr val="tx1"/>
                </a:solidFill>
                <a:latin typeface="+mj-lt"/>
                <a:ea typeface="+mj-ea"/>
                <a:cs typeface="+mj-cs"/>
              </a:rPr>
              <a:t> </a:t>
            </a:r>
            <a:r>
              <a:rPr lang="en-US" sz="2800" b="1" kern="1200" noProof="0" dirty="0" err="1">
                <a:solidFill>
                  <a:schemeClr val="tx1"/>
                </a:solidFill>
                <a:latin typeface="+mj-lt"/>
                <a:ea typeface="+mj-ea"/>
                <a:cs typeface="+mj-cs"/>
              </a:rPr>
              <a:t>vendidas</a:t>
            </a:r>
            <a:r>
              <a:rPr lang="en-US" sz="2800" b="1" kern="1200" noProof="0" dirty="0">
                <a:solidFill>
                  <a:schemeClr val="tx1"/>
                </a:solidFill>
                <a:latin typeface="+mj-lt"/>
                <a:ea typeface="+mj-ea"/>
                <a:cs typeface="+mj-cs"/>
              </a:rPr>
              <a:t> </a:t>
            </a:r>
            <a:r>
              <a:rPr lang="en-US" sz="2800" b="1" kern="1200" noProof="0" dirty="0" err="1">
                <a:solidFill>
                  <a:schemeClr val="tx1"/>
                </a:solidFill>
                <a:latin typeface="+mj-lt"/>
                <a:ea typeface="+mj-ea"/>
                <a:cs typeface="+mj-cs"/>
              </a:rPr>
              <a:t>por</a:t>
            </a:r>
            <a:r>
              <a:rPr lang="en-US" sz="2800" b="1" kern="1200" noProof="0" dirty="0">
                <a:solidFill>
                  <a:schemeClr val="tx1"/>
                </a:solidFill>
                <a:latin typeface="+mj-lt"/>
                <a:ea typeface="+mj-ea"/>
                <a:cs typeface="+mj-cs"/>
              </a:rPr>
              <a:t> </a:t>
            </a:r>
            <a:r>
              <a:rPr lang="en-US" sz="2800" b="1" kern="1200" dirty="0">
                <a:solidFill>
                  <a:schemeClr val="tx1"/>
                </a:solidFill>
                <a:latin typeface="+mj-lt"/>
                <a:ea typeface="+mj-ea"/>
                <a:cs typeface="+mj-cs"/>
              </a:rPr>
              <a:t>Pompeyo </a:t>
            </a:r>
            <a:r>
              <a:rPr lang="en-US" sz="2800" b="1" kern="1200" noProof="0" dirty="0" err="1">
                <a:solidFill>
                  <a:schemeClr val="tx1"/>
                </a:solidFill>
                <a:latin typeface="+mj-lt"/>
                <a:ea typeface="+mj-ea"/>
                <a:cs typeface="+mj-cs"/>
              </a:rPr>
              <a:t>en</a:t>
            </a:r>
            <a:r>
              <a:rPr lang="en-US" sz="2800" b="1" kern="1200" noProof="0" dirty="0">
                <a:solidFill>
                  <a:schemeClr val="tx1"/>
                </a:solidFill>
                <a:latin typeface="+mj-lt"/>
                <a:ea typeface="+mj-ea"/>
                <a:cs typeface="+mj-cs"/>
              </a:rPr>
              <a:t> mercado de </a:t>
            </a:r>
            <a:r>
              <a:rPr lang="en-US" sz="2800" b="1" kern="1200" noProof="0" dirty="0" err="1">
                <a:solidFill>
                  <a:schemeClr val="tx1"/>
                </a:solidFill>
                <a:latin typeface="+mj-lt"/>
                <a:ea typeface="+mj-ea"/>
                <a:cs typeface="+mj-cs"/>
              </a:rPr>
              <a:t>Accesorios</a:t>
            </a:r>
            <a:endParaRPr lang="en-US" sz="2800" b="1" kern="1200" noProof="0" dirty="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descr="Gráfico&#10;&#10;El contenido generado por IA puede ser incorrecto.">
            <a:extLst>
              <a:ext uri="{FF2B5EF4-FFF2-40B4-BE49-F238E27FC236}">
                <a16:creationId xmlns:a16="http://schemas.microsoft.com/office/drawing/2014/main" id="{1EB95312-A065-8EE1-DB4C-91C2F88BD635}"/>
              </a:ext>
            </a:extLst>
          </p:cNvPr>
          <p:cNvPicPr>
            <a:picLocks noChangeAspect="1"/>
          </p:cNvPicPr>
          <p:nvPr/>
        </p:nvPicPr>
        <p:blipFill>
          <a:blip r:embed="rId2"/>
          <a:stretch>
            <a:fillRect/>
          </a:stretch>
        </p:blipFill>
        <p:spPr>
          <a:xfrm>
            <a:off x="517867" y="2545437"/>
            <a:ext cx="6281928" cy="3800566"/>
          </a:xfrm>
          <a:prstGeom prst="rect">
            <a:avLst/>
          </a:prstGeom>
        </p:spPr>
      </p:pic>
      <p:sp>
        <p:nvSpPr>
          <p:cNvPr id="6" name="CuadroTexto 5">
            <a:extLst>
              <a:ext uri="{FF2B5EF4-FFF2-40B4-BE49-F238E27FC236}">
                <a16:creationId xmlns:a16="http://schemas.microsoft.com/office/drawing/2014/main" id="{90C96E84-22D6-F1E0-BD16-8F3F74D11728}"/>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Peugeot:</a:t>
            </a:r>
          </a:p>
          <a:p>
            <a:pPr lvl="1" indent="-228600">
              <a:spcAft>
                <a:spcPts val="600"/>
              </a:spcAft>
              <a:buFont typeface="Arial" panose="020B0604020202020204" pitchFamily="34" charset="0"/>
              <a:buChar char="•"/>
            </a:pPr>
            <a:r>
              <a:rPr lang="en-US" sz="1700" dirty="0"/>
              <a:t>Ventas: $1,8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12</a:t>
            </a:r>
          </a:p>
          <a:p>
            <a:pPr indent="-228600">
              <a:spcAft>
                <a:spcPts val="600"/>
              </a:spcAft>
              <a:buFont typeface="Arial" panose="020B0604020202020204" pitchFamily="34" charset="0"/>
              <a:buChar char="•"/>
            </a:pPr>
            <a:r>
              <a:rPr lang="en-US" sz="1700" dirty="0"/>
              <a:t>Kia:</a:t>
            </a:r>
          </a:p>
          <a:p>
            <a:pPr lvl="1" indent="-228600">
              <a:spcAft>
                <a:spcPts val="600"/>
              </a:spcAft>
              <a:buFont typeface="Arial" panose="020B0604020202020204" pitchFamily="34" charset="0"/>
              <a:buChar char="•"/>
            </a:pPr>
            <a:r>
              <a:rPr lang="en-US" sz="1700" dirty="0"/>
              <a:t>Ventas: $627 mil</a:t>
            </a:r>
          </a:p>
          <a:p>
            <a:pPr lvl="1" indent="-228600">
              <a:spcAft>
                <a:spcPts val="600"/>
              </a:spcAft>
              <a:buFont typeface="Arial" panose="020B0604020202020204" pitchFamily="34" charset="0"/>
              <a:buChar char="•"/>
            </a:pPr>
            <a:r>
              <a:rPr lang="en-US" sz="1700" dirty="0" err="1"/>
              <a:t>Unidades</a:t>
            </a:r>
            <a:r>
              <a:rPr lang="en-US" sz="1700" dirty="0"/>
              <a:t>: 19</a:t>
            </a:r>
          </a:p>
          <a:p>
            <a:pPr indent="-228600">
              <a:spcAft>
                <a:spcPts val="600"/>
              </a:spcAft>
              <a:buFont typeface="Arial" panose="020B0604020202020204" pitchFamily="34" charset="0"/>
              <a:buChar char="•"/>
            </a:pPr>
            <a:r>
              <a:rPr lang="en-US" sz="1700" dirty="0"/>
              <a:t>Subaru Forester:</a:t>
            </a:r>
          </a:p>
          <a:p>
            <a:pPr lvl="1" indent="-228600">
              <a:spcAft>
                <a:spcPts val="600"/>
              </a:spcAft>
              <a:buFont typeface="Arial" panose="020B0604020202020204" pitchFamily="34" charset="0"/>
              <a:buChar char="•"/>
            </a:pPr>
            <a:r>
              <a:rPr lang="en-US" sz="1700" dirty="0"/>
              <a:t>Ventas: $500 mil</a:t>
            </a:r>
          </a:p>
          <a:p>
            <a:pPr lvl="1" indent="-228600">
              <a:spcAft>
                <a:spcPts val="600"/>
              </a:spcAft>
              <a:buFont typeface="Arial" panose="020B0604020202020204" pitchFamily="34" charset="0"/>
              <a:buChar char="•"/>
            </a:pPr>
            <a:r>
              <a:rPr lang="en-US" sz="1700" dirty="0" err="1"/>
              <a:t>Unidades</a:t>
            </a:r>
            <a:r>
              <a:rPr lang="en-US" sz="1700" dirty="0"/>
              <a:t>: 1</a:t>
            </a:r>
          </a:p>
          <a:p>
            <a:pPr indent="-228600">
              <a:spcAft>
                <a:spcPts val="600"/>
              </a:spcAft>
              <a:buFont typeface="Arial" panose="020B0604020202020204" pitchFamily="34" charset="0"/>
              <a:buChar char="•"/>
            </a:pPr>
            <a:r>
              <a:rPr lang="en-US" sz="1700" dirty="0"/>
              <a:t>Subaru:</a:t>
            </a:r>
          </a:p>
          <a:p>
            <a:pPr lvl="1" indent="-228600">
              <a:spcAft>
                <a:spcPts val="600"/>
              </a:spcAft>
              <a:buFont typeface="Arial" panose="020B0604020202020204" pitchFamily="34" charset="0"/>
              <a:buChar char="•"/>
            </a:pPr>
            <a:r>
              <a:rPr lang="en-US" sz="1700" dirty="0"/>
              <a:t>Ventas: $430 mil</a:t>
            </a:r>
          </a:p>
          <a:p>
            <a:pPr lvl="1" indent="-228600">
              <a:spcAft>
                <a:spcPts val="600"/>
              </a:spcAft>
              <a:buFont typeface="Arial" panose="020B0604020202020204" pitchFamily="34" charset="0"/>
              <a:buChar char="•"/>
            </a:pPr>
            <a:r>
              <a:rPr lang="en-US" sz="1700" dirty="0" err="1"/>
              <a:t>Unidades</a:t>
            </a:r>
            <a:r>
              <a:rPr lang="en-US" sz="1700" dirty="0"/>
              <a:t>: 1 </a:t>
            </a:r>
          </a:p>
          <a:p>
            <a:pPr indent="-228600">
              <a:spcAft>
                <a:spcPts val="600"/>
              </a:spcAft>
              <a:buFont typeface="Arial" panose="020B0604020202020204" pitchFamily="34" charset="0"/>
              <a:buChar char="•"/>
            </a:pPr>
            <a:r>
              <a:rPr lang="en-US" sz="1700" dirty="0"/>
              <a:t>Geely:</a:t>
            </a:r>
          </a:p>
          <a:p>
            <a:pPr lvl="1" indent="-228600">
              <a:spcAft>
                <a:spcPts val="600"/>
              </a:spcAft>
              <a:buFont typeface="Arial" panose="020B0604020202020204" pitchFamily="34" charset="0"/>
              <a:buChar char="•"/>
            </a:pPr>
            <a:r>
              <a:rPr lang="en-US" sz="1700" dirty="0"/>
              <a:t>Ventas: $336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2</a:t>
            </a:r>
          </a:p>
        </p:txBody>
      </p:sp>
    </p:spTree>
    <p:extLst>
      <p:ext uri="{BB962C8B-B14F-4D97-AF65-F5344CB8AC3E}">
        <p14:creationId xmlns:p14="http://schemas.microsoft.com/office/powerpoint/2010/main" val="2102813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563A4-131F-7CAA-280E-CA6738308A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631D2C-96DA-6DF6-75A3-6193A3C20E24}"/>
              </a:ext>
            </a:extLst>
          </p:cNvPr>
          <p:cNvSpPr>
            <a:spLocks noGrp="1"/>
          </p:cNvSpPr>
          <p:nvPr>
            <p:ph type="title"/>
          </p:nvPr>
        </p:nvSpPr>
        <p:spPr>
          <a:xfrm>
            <a:off x="521208" y="978408"/>
            <a:ext cx="11155680" cy="664125"/>
          </a:xfrm>
        </p:spPr>
        <p:txBody>
          <a:bodyPr>
            <a:noAutofit/>
          </a:bodyPr>
          <a:lstStyle/>
          <a:p>
            <a:pPr algn="ctr"/>
            <a:r>
              <a:rPr lang="es-CL" sz="2000" noProof="0" dirty="0"/>
              <a:t>Top Productos de Pompeyo en mercado Accesorios</a:t>
            </a:r>
            <a:r>
              <a:rPr lang="es-CL" sz="2000" dirty="0"/>
              <a:t> </a:t>
            </a:r>
            <a:r>
              <a:rPr lang="es-CL" sz="2000" noProof="0" dirty="0"/>
              <a:t>según venta durante el periodo de estudio</a:t>
            </a:r>
          </a:p>
        </p:txBody>
      </p:sp>
      <p:pic>
        <p:nvPicPr>
          <p:cNvPr id="4" name="Imagen 3">
            <a:extLst>
              <a:ext uri="{FF2B5EF4-FFF2-40B4-BE49-F238E27FC236}">
                <a16:creationId xmlns:a16="http://schemas.microsoft.com/office/drawing/2014/main" id="{C3E1CFCC-2281-93DB-A555-F8A9DCD40EE0}"/>
              </a:ext>
            </a:extLst>
          </p:cNvPr>
          <p:cNvPicPr>
            <a:picLocks noChangeAspect="1"/>
          </p:cNvPicPr>
          <p:nvPr/>
        </p:nvPicPr>
        <p:blipFill>
          <a:blip r:embed="rId2"/>
          <a:stretch>
            <a:fillRect/>
          </a:stretch>
        </p:blipFill>
        <p:spPr>
          <a:xfrm>
            <a:off x="2640036" y="1346690"/>
            <a:ext cx="6911927" cy="5358910"/>
          </a:xfrm>
          <a:prstGeom prst="rect">
            <a:avLst/>
          </a:prstGeom>
        </p:spPr>
      </p:pic>
    </p:spTree>
    <p:extLst>
      <p:ext uri="{BB962C8B-B14F-4D97-AF65-F5344CB8AC3E}">
        <p14:creationId xmlns:p14="http://schemas.microsoft.com/office/powerpoint/2010/main" val="250011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C5FF2-2620-C939-6C94-D8B94378C4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1B1C3-D592-11A4-E1A9-395C20A8366C}"/>
              </a:ext>
            </a:extLst>
          </p:cNvPr>
          <p:cNvSpPr>
            <a:spLocks noGrp="1"/>
          </p:cNvSpPr>
          <p:nvPr>
            <p:ph type="title"/>
          </p:nvPr>
        </p:nvSpPr>
        <p:spPr>
          <a:xfrm>
            <a:off x="518160" y="2697480"/>
            <a:ext cx="11155680" cy="731520"/>
          </a:xfrm>
        </p:spPr>
        <p:txBody>
          <a:bodyPr>
            <a:normAutofit fontScale="90000"/>
          </a:bodyPr>
          <a:lstStyle/>
          <a:p>
            <a:pPr algn="ctr"/>
            <a:r>
              <a:rPr lang="es-CL" noProof="0" dirty="0"/>
              <a:t>RDS en Mercado de Accesorios</a:t>
            </a:r>
          </a:p>
        </p:txBody>
      </p:sp>
    </p:spTree>
    <p:extLst>
      <p:ext uri="{BB962C8B-B14F-4D97-AF65-F5344CB8AC3E}">
        <p14:creationId xmlns:p14="http://schemas.microsoft.com/office/powerpoint/2010/main" val="4111720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C5BCC-301C-E119-F5D7-99458F387CFE}"/>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RDS en mercado de Accesorios por Categoría</a:t>
            </a:r>
          </a:p>
        </p:txBody>
      </p:sp>
      <p:pic>
        <p:nvPicPr>
          <p:cNvPr id="5" name="Imagen 4">
            <a:extLst>
              <a:ext uri="{FF2B5EF4-FFF2-40B4-BE49-F238E27FC236}">
                <a16:creationId xmlns:a16="http://schemas.microsoft.com/office/drawing/2014/main" id="{218E822D-8FB7-E082-0D28-978D73CBFC02}"/>
              </a:ext>
            </a:extLst>
          </p:cNvPr>
          <p:cNvPicPr>
            <a:picLocks noChangeAspect="1"/>
          </p:cNvPicPr>
          <p:nvPr/>
        </p:nvPicPr>
        <p:blipFill>
          <a:blip r:embed="rId2"/>
          <a:stretch>
            <a:fillRect/>
          </a:stretch>
        </p:blipFill>
        <p:spPr>
          <a:xfrm>
            <a:off x="614340" y="2441448"/>
            <a:ext cx="5388526" cy="2655636"/>
          </a:xfrm>
          <a:prstGeom prst="rect">
            <a:avLst/>
          </a:prstGeom>
        </p:spPr>
      </p:pic>
      <p:sp>
        <p:nvSpPr>
          <p:cNvPr id="13" name="Título 1">
            <a:extLst>
              <a:ext uri="{FF2B5EF4-FFF2-40B4-BE49-F238E27FC236}">
                <a16:creationId xmlns:a16="http://schemas.microsoft.com/office/drawing/2014/main" id="{7DE925DA-0380-53AE-D883-377A164FB099}"/>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RDS en Accesorios durante periodo de estudio</a:t>
            </a:r>
          </a:p>
        </p:txBody>
      </p:sp>
      <p:sp>
        <p:nvSpPr>
          <p:cNvPr id="15" name="CuadroTexto 14">
            <a:extLst>
              <a:ext uri="{FF2B5EF4-FFF2-40B4-BE49-F238E27FC236}">
                <a16:creationId xmlns:a16="http://schemas.microsoft.com/office/drawing/2014/main" id="{85378FCE-B1CD-F8CF-4E4E-E5839442BD93}"/>
              </a:ext>
            </a:extLst>
          </p:cNvPr>
          <p:cNvSpPr txBox="1"/>
          <p:nvPr/>
        </p:nvSpPr>
        <p:spPr>
          <a:xfrm>
            <a:off x="614340" y="5364480"/>
            <a:ext cx="5388526" cy="646331"/>
          </a:xfrm>
          <a:prstGeom prst="rect">
            <a:avLst/>
          </a:prstGeom>
          <a:noFill/>
        </p:spPr>
        <p:txBody>
          <a:bodyPr wrap="square" rtlCol="0">
            <a:spAutoFit/>
          </a:bodyPr>
          <a:lstStyle/>
          <a:p>
            <a:pPr algn="ctr"/>
            <a:r>
              <a:rPr lang="es-CL" i="1" dirty="0"/>
              <a:t>Caída de un 40,6% de las ventas en los últimos 18 meses</a:t>
            </a:r>
          </a:p>
        </p:txBody>
      </p:sp>
      <p:sp>
        <p:nvSpPr>
          <p:cNvPr id="17" name="CuadroTexto 16">
            <a:extLst>
              <a:ext uri="{FF2B5EF4-FFF2-40B4-BE49-F238E27FC236}">
                <a16:creationId xmlns:a16="http://schemas.microsoft.com/office/drawing/2014/main" id="{6357B211-8A36-0E00-37A5-C97C30EAEC0F}"/>
              </a:ext>
            </a:extLst>
          </p:cNvPr>
          <p:cNvSpPr txBox="1"/>
          <p:nvPr/>
        </p:nvSpPr>
        <p:spPr>
          <a:xfrm>
            <a:off x="6278537" y="5364480"/>
            <a:ext cx="5388526" cy="369332"/>
          </a:xfrm>
          <a:prstGeom prst="rect">
            <a:avLst/>
          </a:prstGeom>
          <a:noFill/>
        </p:spPr>
        <p:txBody>
          <a:bodyPr wrap="square" rtlCol="0">
            <a:spAutoFit/>
          </a:bodyPr>
          <a:lstStyle/>
          <a:p>
            <a:pPr algn="ctr"/>
            <a:r>
              <a:rPr lang="es-CL" i="1" dirty="0"/>
              <a:t>Gran concentración en Accesorios de Exterior</a:t>
            </a:r>
          </a:p>
        </p:txBody>
      </p:sp>
      <p:pic>
        <p:nvPicPr>
          <p:cNvPr id="4" name="Imagen 3">
            <a:extLst>
              <a:ext uri="{FF2B5EF4-FFF2-40B4-BE49-F238E27FC236}">
                <a16:creationId xmlns:a16="http://schemas.microsoft.com/office/drawing/2014/main" id="{68FFE076-6A8D-5250-4947-E30904EE38F5}"/>
              </a:ext>
            </a:extLst>
          </p:cNvPr>
          <p:cNvPicPr>
            <a:picLocks noChangeAspect="1"/>
          </p:cNvPicPr>
          <p:nvPr/>
        </p:nvPicPr>
        <p:blipFill>
          <a:blip r:embed="rId3"/>
          <a:stretch>
            <a:fillRect/>
          </a:stretch>
        </p:blipFill>
        <p:spPr>
          <a:xfrm>
            <a:off x="6337879" y="2441448"/>
            <a:ext cx="5269843" cy="2655636"/>
          </a:xfrm>
          <a:prstGeom prst="rect">
            <a:avLst/>
          </a:prstGeom>
        </p:spPr>
      </p:pic>
    </p:spTree>
    <p:extLst>
      <p:ext uri="{BB962C8B-B14F-4D97-AF65-F5344CB8AC3E}">
        <p14:creationId xmlns:p14="http://schemas.microsoft.com/office/powerpoint/2010/main" val="1418105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9A638D-5FF1-158F-2F6E-1B62A206A022}"/>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A7460A8-4B64-E581-99DE-B689780381C2}"/>
              </a:ext>
            </a:extLst>
          </p:cNvPr>
          <p:cNvSpPr>
            <a:spLocks noGrp="1"/>
          </p:cNvSpPr>
          <p:nvPr>
            <p:ph type="title"/>
          </p:nvPr>
        </p:nvSpPr>
        <p:spPr>
          <a:xfrm>
            <a:off x="521208" y="978408"/>
            <a:ext cx="6300216" cy="1325880"/>
          </a:xfrm>
        </p:spPr>
        <p:txBody>
          <a:bodyPr vert="horz" lIns="91440" tIns="45720" rIns="91440" bIns="45720" rtlCol="0" anchor="t">
            <a:noAutofit/>
          </a:bodyPr>
          <a:lstStyle/>
          <a:p>
            <a:pPr>
              <a:lnSpc>
                <a:spcPct val="90000"/>
              </a:lnSpc>
            </a:pPr>
            <a:r>
              <a:rPr lang="en-US" sz="3600" b="1" kern="1200" noProof="0" dirty="0">
                <a:solidFill>
                  <a:schemeClr val="tx1"/>
                </a:solidFill>
                <a:latin typeface="+mj-lt"/>
                <a:ea typeface="+mj-ea"/>
                <a:cs typeface="+mj-cs"/>
              </a:rPr>
              <a:t>Top 5 Marcas </a:t>
            </a:r>
            <a:r>
              <a:rPr lang="en-US" sz="3600" b="1" kern="1200" noProof="0" dirty="0" err="1">
                <a:solidFill>
                  <a:schemeClr val="tx1"/>
                </a:solidFill>
                <a:latin typeface="+mj-lt"/>
                <a:ea typeface="+mj-ea"/>
                <a:cs typeface="+mj-cs"/>
              </a:rPr>
              <a:t>más</a:t>
            </a:r>
            <a:r>
              <a:rPr lang="en-US" sz="3600" b="1" kern="1200" noProof="0" dirty="0">
                <a:solidFill>
                  <a:schemeClr val="tx1"/>
                </a:solidFill>
                <a:latin typeface="+mj-lt"/>
                <a:ea typeface="+mj-ea"/>
                <a:cs typeface="+mj-cs"/>
              </a:rPr>
              <a:t> </a:t>
            </a:r>
            <a:r>
              <a:rPr lang="en-US" sz="3600" b="1" kern="1200" noProof="0" dirty="0" err="1">
                <a:solidFill>
                  <a:schemeClr val="tx1"/>
                </a:solidFill>
                <a:latin typeface="+mj-lt"/>
                <a:ea typeface="+mj-ea"/>
                <a:cs typeface="+mj-cs"/>
              </a:rPr>
              <a:t>vendidas</a:t>
            </a:r>
            <a:r>
              <a:rPr lang="en-US" sz="3600" b="1" kern="1200" noProof="0" dirty="0">
                <a:solidFill>
                  <a:schemeClr val="tx1"/>
                </a:solidFill>
                <a:latin typeface="+mj-lt"/>
                <a:ea typeface="+mj-ea"/>
                <a:cs typeface="+mj-cs"/>
              </a:rPr>
              <a:t> </a:t>
            </a:r>
            <a:r>
              <a:rPr lang="en-US" sz="3600" b="1" kern="1200" noProof="0" dirty="0" err="1">
                <a:solidFill>
                  <a:schemeClr val="tx1"/>
                </a:solidFill>
                <a:latin typeface="+mj-lt"/>
                <a:ea typeface="+mj-ea"/>
                <a:cs typeface="+mj-cs"/>
              </a:rPr>
              <a:t>por</a:t>
            </a:r>
            <a:r>
              <a:rPr lang="en-US" sz="3600" b="1" kern="1200" noProof="0" dirty="0">
                <a:solidFill>
                  <a:schemeClr val="tx1"/>
                </a:solidFill>
                <a:latin typeface="+mj-lt"/>
                <a:ea typeface="+mj-ea"/>
                <a:cs typeface="+mj-cs"/>
              </a:rPr>
              <a:t> RDS </a:t>
            </a:r>
            <a:r>
              <a:rPr lang="en-US" sz="3600" b="1" kern="1200" noProof="0" dirty="0" err="1">
                <a:solidFill>
                  <a:schemeClr val="tx1"/>
                </a:solidFill>
                <a:latin typeface="+mj-lt"/>
                <a:ea typeface="+mj-ea"/>
                <a:cs typeface="+mj-cs"/>
              </a:rPr>
              <a:t>en</a:t>
            </a:r>
            <a:r>
              <a:rPr lang="en-US" sz="3600" b="1" kern="1200" noProof="0" dirty="0">
                <a:solidFill>
                  <a:schemeClr val="tx1"/>
                </a:solidFill>
                <a:latin typeface="+mj-lt"/>
                <a:ea typeface="+mj-ea"/>
                <a:cs typeface="+mj-cs"/>
              </a:rPr>
              <a:t> </a:t>
            </a:r>
            <a:r>
              <a:rPr lang="en-US" sz="3600" b="1" kern="1200" noProof="0" dirty="0" err="1">
                <a:solidFill>
                  <a:schemeClr val="tx1"/>
                </a:solidFill>
                <a:latin typeface="+mj-lt"/>
                <a:ea typeface="+mj-ea"/>
                <a:cs typeface="+mj-cs"/>
              </a:rPr>
              <a:t>Accesorios</a:t>
            </a:r>
            <a:endParaRPr lang="en-US" sz="3600" b="1" kern="1200" noProof="0" dirty="0">
              <a:solidFill>
                <a:schemeClr val="tx1"/>
              </a:solidFill>
              <a:latin typeface="+mj-lt"/>
              <a:ea typeface="+mj-ea"/>
              <a:cs typeface="+mj-cs"/>
            </a:endParaRPr>
          </a:p>
        </p:txBody>
      </p:sp>
      <p:sp>
        <p:nvSpPr>
          <p:cNvPr id="31" name="Rectangle 30">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301171BD-F520-6188-B9E2-831BEA3E5338}"/>
              </a:ext>
            </a:extLst>
          </p:cNvPr>
          <p:cNvPicPr>
            <a:picLocks noChangeAspect="1"/>
          </p:cNvPicPr>
          <p:nvPr/>
        </p:nvPicPr>
        <p:blipFill>
          <a:blip r:embed="rId2"/>
          <a:stretch>
            <a:fillRect/>
          </a:stretch>
        </p:blipFill>
        <p:spPr>
          <a:xfrm>
            <a:off x="192747" y="2936172"/>
            <a:ext cx="6923380" cy="3409764"/>
          </a:xfrm>
          <a:prstGeom prst="rect">
            <a:avLst/>
          </a:prstGeom>
        </p:spPr>
      </p:pic>
      <p:sp>
        <p:nvSpPr>
          <p:cNvPr id="6" name="CuadroTexto 5">
            <a:extLst>
              <a:ext uri="{FF2B5EF4-FFF2-40B4-BE49-F238E27FC236}">
                <a16:creationId xmlns:a16="http://schemas.microsoft.com/office/drawing/2014/main" id="{0739467F-AA2F-44A0-C3DD-231928B552A8}"/>
              </a:ext>
            </a:extLst>
          </p:cNvPr>
          <p:cNvSpPr txBox="1"/>
          <p:nvPr/>
        </p:nvSpPr>
        <p:spPr>
          <a:xfrm>
            <a:off x="7507224" y="1088136"/>
            <a:ext cx="4160520" cy="5257800"/>
          </a:xfrm>
          <a:prstGeom prst="rect">
            <a:avLst/>
          </a:prstGeom>
        </p:spPr>
        <p:txBody>
          <a:bodyPr vert="horz" lIns="91440" tIns="45720" rIns="91440" bIns="45720" rtlCol="0">
            <a:normAutofit fontScale="92500" lnSpcReduction="10000"/>
          </a:bodyPr>
          <a:lstStyle/>
          <a:p>
            <a:pPr indent="-228600">
              <a:lnSpc>
                <a:spcPct val="110000"/>
              </a:lnSpc>
              <a:spcAft>
                <a:spcPts val="600"/>
              </a:spcAft>
              <a:buFont typeface="Arial" panose="020B0604020202020204" pitchFamily="34" charset="0"/>
              <a:buChar char="•"/>
            </a:pPr>
            <a:r>
              <a:rPr lang="en-US" noProof="0" dirty="0" err="1"/>
              <a:t>Genérico</a:t>
            </a:r>
            <a:r>
              <a:rPr lang="en-US" noProof="0" dirty="0"/>
              <a:t>:</a:t>
            </a:r>
          </a:p>
          <a:p>
            <a:pPr lvl="1" indent="-228600">
              <a:lnSpc>
                <a:spcPct val="110000"/>
              </a:lnSpc>
              <a:spcAft>
                <a:spcPts val="600"/>
              </a:spcAft>
              <a:buFont typeface="Arial" panose="020B0604020202020204" pitchFamily="34" charset="0"/>
              <a:buChar char="•"/>
            </a:pPr>
            <a:r>
              <a:rPr lang="en-US" dirty="0"/>
              <a:t>Ventas: $19 </a:t>
            </a:r>
            <a:r>
              <a:rPr lang="en-US" dirty="0" err="1"/>
              <a:t>millones</a:t>
            </a:r>
            <a:endParaRPr lang="en-US" dirty="0"/>
          </a:p>
          <a:p>
            <a:pPr lvl="1" indent="-228600">
              <a:lnSpc>
                <a:spcPct val="110000"/>
              </a:lnSpc>
              <a:spcAft>
                <a:spcPts val="600"/>
              </a:spcAft>
              <a:buFont typeface="Arial" panose="020B0604020202020204" pitchFamily="34" charset="0"/>
              <a:buChar char="•"/>
            </a:pPr>
            <a:r>
              <a:rPr lang="en-US" noProof="0" dirty="0" err="1"/>
              <a:t>Unidades</a:t>
            </a:r>
            <a:r>
              <a:rPr lang="en-US" noProof="0" dirty="0"/>
              <a:t>: 1.304</a:t>
            </a:r>
          </a:p>
          <a:p>
            <a:pPr indent="-228600">
              <a:lnSpc>
                <a:spcPct val="110000"/>
              </a:lnSpc>
              <a:spcAft>
                <a:spcPts val="600"/>
              </a:spcAft>
              <a:buFont typeface="Arial" panose="020B0604020202020204" pitchFamily="34" charset="0"/>
              <a:buChar char="•"/>
            </a:pPr>
            <a:r>
              <a:rPr lang="en-US" dirty="0"/>
              <a:t>CIB:</a:t>
            </a:r>
          </a:p>
          <a:p>
            <a:pPr lvl="1" indent="-228600">
              <a:lnSpc>
                <a:spcPct val="110000"/>
              </a:lnSpc>
              <a:spcAft>
                <a:spcPts val="600"/>
              </a:spcAft>
              <a:buFont typeface="Arial" panose="020B0604020202020204" pitchFamily="34" charset="0"/>
              <a:buChar char="•"/>
            </a:pPr>
            <a:r>
              <a:rPr lang="en-US" noProof="0" dirty="0"/>
              <a:t>Ventas: $12,4 </a:t>
            </a:r>
            <a:r>
              <a:rPr lang="en-US" noProof="0" dirty="0" err="1"/>
              <a:t>millones</a:t>
            </a:r>
            <a:endParaRPr lang="en-US" noProof="0" dirty="0"/>
          </a:p>
          <a:p>
            <a:pPr lvl="1" indent="-228600">
              <a:lnSpc>
                <a:spcPct val="110000"/>
              </a:lnSpc>
              <a:spcAft>
                <a:spcPts val="600"/>
              </a:spcAft>
              <a:buFont typeface="Arial" panose="020B0604020202020204" pitchFamily="34" charset="0"/>
              <a:buChar char="•"/>
            </a:pPr>
            <a:r>
              <a:rPr lang="en-US" dirty="0" err="1"/>
              <a:t>Unidades</a:t>
            </a:r>
            <a:r>
              <a:rPr lang="en-US" dirty="0"/>
              <a:t>: 538</a:t>
            </a:r>
            <a:endParaRPr lang="en-US" noProof="0" dirty="0"/>
          </a:p>
          <a:p>
            <a:pPr indent="-228600">
              <a:lnSpc>
                <a:spcPct val="110000"/>
              </a:lnSpc>
              <a:spcAft>
                <a:spcPts val="600"/>
              </a:spcAft>
              <a:buFont typeface="Arial" panose="020B0604020202020204" pitchFamily="34" charset="0"/>
              <a:buChar char="•"/>
            </a:pPr>
            <a:r>
              <a:rPr lang="en-US" noProof="0" dirty="0"/>
              <a:t>Hyundai:</a:t>
            </a:r>
          </a:p>
          <a:p>
            <a:pPr lvl="1" indent="-228600">
              <a:lnSpc>
                <a:spcPct val="110000"/>
              </a:lnSpc>
              <a:spcAft>
                <a:spcPts val="600"/>
              </a:spcAft>
              <a:buFont typeface="Arial" panose="020B0604020202020204" pitchFamily="34" charset="0"/>
              <a:buChar char="•"/>
            </a:pPr>
            <a:r>
              <a:rPr lang="en-US" noProof="0" dirty="0"/>
              <a:t>Ventas: $12,2 </a:t>
            </a:r>
            <a:r>
              <a:rPr lang="en-US" noProof="0" dirty="0" err="1"/>
              <a:t>millones</a:t>
            </a:r>
            <a:endParaRPr lang="en-US" noProof="0" dirty="0"/>
          </a:p>
          <a:p>
            <a:pPr lvl="1" indent="-228600">
              <a:lnSpc>
                <a:spcPct val="110000"/>
              </a:lnSpc>
              <a:spcAft>
                <a:spcPts val="600"/>
              </a:spcAft>
              <a:buFont typeface="Arial" panose="020B0604020202020204" pitchFamily="34" charset="0"/>
              <a:buChar char="•"/>
            </a:pPr>
            <a:r>
              <a:rPr lang="en-US" noProof="0" dirty="0" err="1"/>
              <a:t>Unidades</a:t>
            </a:r>
            <a:r>
              <a:rPr lang="en-US" noProof="0" dirty="0"/>
              <a:t>: 512</a:t>
            </a:r>
          </a:p>
          <a:p>
            <a:pPr indent="-228600">
              <a:lnSpc>
                <a:spcPct val="110000"/>
              </a:lnSpc>
              <a:spcAft>
                <a:spcPts val="600"/>
              </a:spcAft>
              <a:buFont typeface="Arial" panose="020B0604020202020204" pitchFamily="34" charset="0"/>
              <a:buChar char="•"/>
            </a:pPr>
            <a:r>
              <a:rPr lang="en-US" noProof="0" dirty="0"/>
              <a:t>PFI:</a:t>
            </a:r>
          </a:p>
          <a:p>
            <a:pPr lvl="1" indent="-228600">
              <a:lnSpc>
                <a:spcPct val="110000"/>
              </a:lnSpc>
              <a:spcAft>
                <a:spcPts val="600"/>
              </a:spcAft>
              <a:buFont typeface="Arial" panose="020B0604020202020204" pitchFamily="34" charset="0"/>
              <a:buChar char="•"/>
            </a:pPr>
            <a:r>
              <a:rPr lang="en-US" noProof="0" dirty="0"/>
              <a:t>Ventas: $4,5 </a:t>
            </a:r>
            <a:r>
              <a:rPr lang="en-US" noProof="0" dirty="0" err="1"/>
              <a:t>millones</a:t>
            </a:r>
            <a:endParaRPr lang="en-US" noProof="0" dirty="0"/>
          </a:p>
          <a:p>
            <a:pPr lvl="1" indent="-228600">
              <a:lnSpc>
                <a:spcPct val="110000"/>
              </a:lnSpc>
              <a:spcAft>
                <a:spcPts val="600"/>
              </a:spcAft>
              <a:buFont typeface="Arial" panose="020B0604020202020204" pitchFamily="34" charset="0"/>
              <a:buChar char="•"/>
            </a:pPr>
            <a:r>
              <a:rPr lang="en-US" noProof="0" dirty="0" err="1"/>
              <a:t>Unidades</a:t>
            </a:r>
            <a:r>
              <a:rPr lang="en-US" noProof="0" dirty="0"/>
              <a:t>: 165 </a:t>
            </a:r>
          </a:p>
          <a:p>
            <a:pPr indent="-228600">
              <a:lnSpc>
                <a:spcPct val="110000"/>
              </a:lnSpc>
              <a:spcAft>
                <a:spcPts val="600"/>
              </a:spcAft>
              <a:buFont typeface="Arial" panose="020B0604020202020204" pitchFamily="34" charset="0"/>
              <a:buChar char="•"/>
            </a:pPr>
            <a:r>
              <a:rPr lang="en-US" dirty="0"/>
              <a:t>Mahindra:</a:t>
            </a:r>
            <a:endParaRPr lang="en-US" noProof="0" dirty="0"/>
          </a:p>
          <a:p>
            <a:pPr lvl="1" indent="-228600">
              <a:lnSpc>
                <a:spcPct val="110000"/>
              </a:lnSpc>
              <a:spcAft>
                <a:spcPts val="600"/>
              </a:spcAft>
              <a:buFont typeface="Arial" panose="020B0604020202020204" pitchFamily="34" charset="0"/>
              <a:buChar char="•"/>
            </a:pPr>
            <a:r>
              <a:rPr lang="en-US" dirty="0"/>
              <a:t>Ventas: $2,6 </a:t>
            </a:r>
            <a:r>
              <a:rPr lang="en-US" dirty="0" err="1"/>
              <a:t>millones</a:t>
            </a:r>
            <a:endParaRPr lang="en-US" dirty="0"/>
          </a:p>
          <a:p>
            <a:pPr lvl="1" indent="-228600">
              <a:lnSpc>
                <a:spcPct val="110000"/>
              </a:lnSpc>
              <a:spcAft>
                <a:spcPts val="600"/>
              </a:spcAft>
              <a:buFont typeface="Arial" panose="020B0604020202020204" pitchFamily="34" charset="0"/>
              <a:buChar char="•"/>
            </a:pPr>
            <a:r>
              <a:rPr lang="en-US" noProof="0" dirty="0" err="1"/>
              <a:t>Unidades</a:t>
            </a:r>
            <a:r>
              <a:rPr lang="en-US" noProof="0" dirty="0"/>
              <a:t>: 83</a:t>
            </a:r>
          </a:p>
        </p:txBody>
      </p:sp>
    </p:spTree>
    <p:extLst>
      <p:ext uri="{BB962C8B-B14F-4D97-AF65-F5344CB8AC3E}">
        <p14:creationId xmlns:p14="http://schemas.microsoft.com/office/powerpoint/2010/main" val="2586349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15D13-B270-C61F-DA20-7E5678C04A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462D94-9CAC-E6F7-ACA1-39CC8F19C325}"/>
              </a:ext>
            </a:extLst>
          </p:cNvPr>
          <p:cNvSpPr>
            <a:spLocks noGrp="1"/>
          </p:cNvSpPr>
          <p:nvPr>
            <p:ph type="title"/>
          </p:nvPr>
        </p:nvSpPr>
        <p:spPr>
          <a:xfrm>
            <a:off x="521208" y="978408"/>
            <a:ext cx="11155680" cy="664125"/>
          </a:xfrm>
        </p:spPr>
        <p:txBody>
          <a:bodyPr>
            <a:noAutofit/>
          </a:bodyPr>
          <a:lstStyle/>
          <a:p>
            <a:pPr algn="ctr"/>
            <a:r>
              <a:rPr lang="es-CL" sz="2000" noProof="0" dirty="0"/>
              <a:t>Top Productos RDS en mercado Accesorios</a:t>
            </a:r>
            <a:r>
              <a:rPr lang="es-CL" sz="2000" dirty="0"/>
              <a:t> </a:t>
            </a:r>
            <a:r>
              <a:rPr lang="es-CL" sz="2000" noProof="0" dirty="0"/>
              <a:t>según venta durante el periodo de estudio</a:t>
            </a:r>
          </a:p>
        </p:txBody>
      </p:sp>
      <p:pic>
        <p:nvPicPr>
          <p:cNvPr id="5" name="Imagen 4">
            <a:extLst>
              <a:ext uri="{FF2B5EF4-FFF2-40B4-BE49-F238E27FC236}">
                <a16:creationId xmlns:a16="http://schemas.microsoft.com/office/drawing/2014/main" id="{970A1969-BD14-E20E-D81D-0DF735F893D9}"/>
              </a:ext>
            </a:extLst>
          </p:cNvPr>
          <p:cNvPicPr>
            <a:picLocks noChangeAspect="1"/>
          </p:cNvPicPr>
          <p:nvPr/>
        </p:nvPicPr>
        <p:blipFill>
          <a:blip r:embed="rId2"/>
          <a:stretch>
            <a:fillRect/>
          </a:stretch>
        </p:blipFill>
        <p:spPr>
          <a:xfrm>
            <a:off x="2688705" y="1500293"/>
            <a:ext cx="6814590" cy="5053310"/>
          </a:xfrm>
          <a:prstGeom prst="rect">
            <a:avLst/>
          </a:prstGeom>
        </p:spPr>
      </p:pic>
    </p:spTree>
    <p:extLst>
      <p:ext uri="{BB962C8B-B14F-4D97-AF65-F5344CB8AC3E}">
        <p14:creationId xmlns:p14="http://schemas.microsoft.com/office/powerpoint/2010/main" val="3662882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F37D3-1D47-6B15-CFE4-AF3C79E184A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839D73-E0A7-9D85-3355-4AF9BD82246F}"/>
              </a:ext>
            </a:extLst>
          </p:cNvPr>
          <p:cNvSpPr>
            <a:spLocks noGrp="1"/>
          </p:cNvSpPr>
          <p:nvPr>
            <p:ph type="title"/>
          </p:nvPr>
        </p:nvSpPr>
        <p:spPr>
          <a:xfrm>
            <a:off x="518160" y="2697480"/>
            <a:ext cx="11155680" cy="731520"/>
          </a:xfrm>
        </p:spPr>
        <p:txBody>
          <a:bodyPr>
            <a:normAutofit fontScale="90000"/>
          </a:bodyPr>
          <a:lstStyle/>
          <a:p>
            <a:pPr algn="ctr"/>
            <a:r>
              <a:rPr lang="es-CL" noProof="0" dirty="0"/>
              <a:t>Mercado de Lubricantes y Fluidos</a:t>
            </a:r>
          </a:p>
        </p:txBody>
      </p:sp>
    </p:spTree>
    <p:extLst>
      <p:ext uri="{BB962C8B-B14F-4D97-AF65-F5344CB8AC3E}">
        <p14:creationId xmlns:p14="http://schemas.microsoft.com/office/powerpoint/2010/main" val="338687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8496C-6B3F-C023-FF8D-BF8CE3E0F4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E058DD-3526-2530-A651-C69F46091E64}"/>
              </a:ext>
            </a:extLst>
          </p:cNvPr>
          <p:cNvSpPr>
            <a:spLocks noGrp="1"/>
          </p:cNvSpPr>
          <p:nvPr>
            <p:ph type="title"/>
          </p:nvPr>
        </p:nvSpPr>
        <p:spPr>
          <a:xfrm>
            <a:off x="6185405" y="1262888"/>
            <a:ext cx="5574793" cy="951992"/>
          </a:xfrm>
        </p:spPr>
        <p:txBody>
          <a:bodyPr>
            <a:normAutofit/>
          </a:bodyPr>
          <a:lstStyle/>
          <a:p>
            <a:pPr algn="ctr"/>
            <a:r>
              <a:rPr lang="es-CL" sz="2600" dirty="0"/>
              <a:t>Distribución de ventas mercado de Lubricantes por </a:t>
            </a:r>
            <a:r>
              <a:rPr lang="es-CL" sz="2600" dirty="0" err="1"/>
              <a:t>Seller</a:t>
            </a:r>
            <a:endParaRPr lang="es-CL" sz="2600" dirty="0"/>
          </a:p>
        </p:txBody>
      </p:sp>
      <p:sp>
        <p:nvSpPr>
          <p:cNvPr id="13" name="Título 1">
            <a:extLst>
              <a:ext uri="{FF2B5EF4-FFF2-40B4-BE49-F238E27FC236}">
                <a16:creationId xmlns:a16="http://schemas.microsoft.com/office/drawing/2014/main" id="{9BDD5AE2-6581-3CC2-A131-DD703D12F1F2}"/>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mercado de Lubricantes durante periodo de estudio</a:t>
            </a:r>
          </a:p>
        </p:txBody>
      </p:sp>
      <p:sp>
        <p:nvSpPr>
          <p:cNvPr id="15" name="CuadroTexto 14">
            <a:extLst>
              <a:ext uri="{FF2B5EF4-FFF2-40B4-BE49-F238E27FC236}">
                <a16:creationId xmlns:a16="http://schemas.microsoft.com/office/drawing/2014/main" id="{D3D7F410-DD07-B11F-9E3A-61A48E96C6AC}"/>
              </a:ext>
            </a:extLst>
          </p:cNvPr>
          <p:cNvSpPr txBox="1"/>
          <p:nvPr/>
        </p:nvSpPr>
        <p:spPr>
          <a:xfrm>
            <a:off x="614340" y="5364480"/>
            <a:ext cx="5388526" cy="646331"/>
          </a:xfrm>
          <a:prstGeom prst="rect">
            <a:avLst/>
          </a:prstGeom>
          <a:noFill/>
        </p:spPr>
        <p:txBody>
          <a:bodyPr wrap="square" rtlCol="0">
            <a:spAutoFit/>
          </a:bodyPr>
          <a:lstStyle/>
          <a:p>
            <a:pPr algn="ctr"/>
            <a:r>
              <a:rPr lang="es-CL" i="1" dirty="0"/>
              <a:t>Incremento de venta en últimos 18 meses de un 36,04%</a:t>
            </a:r>
          </a:p>
        </p:txBody>
      </p:sp>
      <p:sp>
        <p:nvSpPr>
          <p:cNvPr id="17" name="CuadroTexto 16">
            <a:extLst>
              <a:ext uri="{FF2B5EF4-FFF2-40B4-BE49-F238E27FC236}">
                <a16:creationId xmlns:a16="http://schemas.microsoft.com/office/drawing/2014/main" id="{E3FE7240-6ADB-D260-47CE-3613382205AC}"/>
              </a:ext>
            </a:extLst>
          </p:cNvPr>
          <p:cNvSpPr txBox="1"/>
          <p:nvPr/>
        </p:nvSpPr>
        <p:spPr>
          <a:xfrm>
            <a:off x="6278538" y="5364480"/>
            <a:ext cx="5388526" cy="646331"/>
          </a:xfrm>
          <a:prstGeom prst="rect">
            <a:avLst/>
          </a:prstGeom>
          <a:noFill/>
        </p:spPr>
        <p:txBody>
          <a:bodyPr wrap="square" rtlCol="0">
            <a:spAutoFit/>
          </a:bodyPr>
          <a:lstStyle/>
          <a:p>
            <a:pPr algn="ctr"/>
            <a:r>
              <a:rPr lang="es-CL" i="1" dirty="0"/>
              <a:t>42,42% de las ventas se concentran entre los 10 mejores Sellers del mercado</a:t>
            </a:r>
          </a:p>
        </p:txBody>
      </p:sp>
      <p:pic>
        <p:nvPicPr>
          <p:cNvPr id="5" name="Imagen 4">
            <a:extLst>
              <a:ext uri="{FF2B5EF4-FFF2-40B4-BE49-F238E27FC236}">
                <a16:creationId xmlns:a16="http://schemas.microsoft.com/office/drawing/2014/main" id="{81DC4154-E8CF-05CB-C5B5-1D2DBFC27485}"/>
              </a:ext>
            </a:extLst>
          </p:cNvPr>
          <p:cNvPicPr>
            <a:picLocks noChangeAspect="1"/>
          </p:cNvPicPr>
          <p:nvPr/>
        </p:nvPicPr>
        <p:blipFill>
          <a:blip r:embed="rId2"/>
          <a:stretch>
            <a:fillRect/>
          </a:stretch>
        </p:blipFill>
        <p:spPr>
          <a:xfrm>
            <a:off x="1193801" y="2427049"/>
            <a:ext cx="4424951" cy="2683456"/>
          </a:xfrm>
          <a:prstGeom prst="rect">
            <a:avLst/>
          </a:prstGeom>
        </p:spPr>
      </p:pic>
      <p:pic>
        <p:nvPicPr>
          <p:cNvPr id="7" name="Imagen 6">
            <a:extLst>
              <a:ext uri="{FF2B5EF4-FFF2-40B4-BE49-F238E27FC236}">
                <a16:creationId xmlns:a16="http://schemas.microsoft.com/office/drawing/2014/main" id="{FD883302-E80B-27D9-3EA6-B067B0146AC2}"/>
              </a:ext>
            </a:extLst>
          </p:cNvPr>
          <p:cNvPicPr>
            <a:picLocks noChangeAspect="1"/>
          </p:cNvPicPr>
          <p:nvPr/>
        </p:nvPicPr>
        <p:blipFill>
          <a:blip r:embed="rId3"/>
          <a:stretch>
            <a:fillRect/>
          </a:stretch>
        </p:blipFill>
        <p:spPr>
          <a:xfrm>
            <a:off x="6760220" y="2402419"/>
            <a:ext cx="4424951" cy="2684729"/>
          </a:xfrm>
          <a:prstGeom prst="rect">
            <a:avLst/>
          </a:prstGeom>
        </p:spPr>
      </p:pic>
    </p:spTree>
    <p:extLst>
      <p:ext uri="{BB962C8B-B14F-4D97-AF65-F5344CB8AC3E}">
        <p14:creationId xmlns:p14="http://schemas.microsoft.com/office/powerpoint/2010/main" val="1311582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8975E-3C76-7FD2-C3CB-A5696F938F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16B3001-4493-D9CC-2A9F-64D567773634}"/>
              </a:ext>
            </a:extLst>
          </p:cNvPr>
          <p:cNvSpPr>
            <a:spLocks noGrp="1"/>
          </p:cNvSpPr>
          <p:nvPr>
            <p:ph type="title"/>
          </p:nvPr>
        </p:nvSpPr>
        <p:spPr>
          <a:xfrm>
            <a:off x="2754037" y="995342"/>
            <a:ext cx="6683925" cy="1045126"/>
          </a:xfrm>
        </p:spPr>
        <p:txBody>
          <a:bodyPr>
            <a:noAutofit/>
          </a:bodyPr>
          <a:lstStyle/>
          <a:p>
            <a:pPr algn="ctr"/>
            <a:r>
              <a:rPr lang="es-CL" sz="2800" dirty="0"/>
              <a:t>Distribución de ventas en mercado de Lubricantes por categoría</a:t>
            </a:r>
          </a:p>
        </p:txBody>
      </p:sp>
      <p:pic>
        <p:nvPicPr>
          <p:cNvPr id="7" name="Imagen 6">
            <a:extLst>
              <a:ext uri="{FF2B5EF4-FFF2-40B4-BE49-F238E27FC236}">
                <a16:creationId xmlns:a16="http://schemas.microsoft.com/office/drawing/2014/main" id="{24C854C2-41E0-7F8E-3FAE-E52CC8B54972}"/>
              </a:ext>
            </a:extLst>
          </p:cNvPr>
          <p:cNvPicPr>
            <a:picLocks noChangeAspect="1"/>
          </p:cNvPicPr>
          <p:nvPr/>
        </p:nvPicPr>
        <p:blipFill>
          <a:blip r:embed="rId2"/>
          <a:stretch>
            <a:fillRect/>
          </a:stretch>
        </p:blipFill>
        <p:spPr>
          <a:xfrm>
            <a:off x="1776623" y="2149884"/>
            <a:ext cx="8638752" cy="4332938"/>
          </a:xfrm>
          <a:prstGeom prst="rect">
            <a:avLst/>
          </a:prstGeom>
        </p:spPr>
      </p:pic>
    </p:spTree>
    <p:extLst>
      <p:ext uri="{BB962C8B-B14F-4D97-AF65-F5344CB8AC3E}">
        <p14:creationId xmlns:p14="http://schemas.microsoft.com/office/powerpoint/2010/main" val="3739375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870C0E-7E33-2897-D523-CDEB67AE8656}"/>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2154436-9478-6498-C92D-05AABE420D5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dirty="0">
                <a:solidFill>
                  <a:schemeClr val="tx1"/>
                </a:solidFill>
                <a:latin typeface="+mj-lt"/>
                <a:ea typeface="+mj-ea"/>
                <a:cs typeface="+mj-cs"/>
              </a:rPr>
              <a:t>Top 5 Marcas </a:t>
            </a:r>
            <a:r>
              <a:rPr lang="en-US" sz="3700" b="1" kern="1200" noProof="0">
                <a:solidFill>
                  <a:schemeClr val="tx1"/>
                </a:solidFill>
                <a:latin typeface="+mj-lt"/>
                <a:ea typeface="+mj-ea"/>
                <a:cs typeface="+mj-cs"/>
              </a:rPr>
              <a:t>más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vendidas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en</a:t>
            </a:r>
            <a:r>
              <a:rPr lang="en-US" sz="3700" b="1" kern="1200" noProof="0" dirty="0">
                <a:solidFill>
                  <a:schemeClr val="tx1"/>
                </a:solidFill>
                <a:latin typeface="+mj-lt"/>
                <a:ea typeface="+mj-ea"/>
                <a:cs typeface="+mj-cs"/>
              </a:rPr>
              <a:t> mercado de </a:t>
            </a:r>
            <a:r>
              <a:rPr lang="en-US" sz="3700" b="1" kern="1200" noProof="0">
                <a:solidFill>
                  <a:schemeClr val="tx1"/>
                </a:solidFill>
                <a:latin typeface="+mj-lt"/>
                <a:ea typeface="+mj-ea"/>
                <a:cs typeface="+mj-cs"/>
              </a:rPr>
              <a:t>Lubricantes</a:t>
            </a:r>
            <a:endParaRPr lang="en-US" sz="3700" b="1" kern="1200" noProof="0" dirty="0">
              <a:solidFill>
                <a:schemeClr val="tx1"/>
              </a:solidFill>
              <a:latin typeface="+mj-lt"/>
              <a:ea typeface="+mj-ea"/>
              <a:cs typeface="+mj-cs"/>
            </a:endParaRPr>
          </a:p>
        </p:txBody>
      </p:sp>
      <p:sp>
        <p:nvSpPr>
          <p:cNvPr id="49" name="Rectangle 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8FD9FED0-73DE-399B-39C8-E601C0F35792}"/>
              </a:ext>
            </a:extLst>
          </p:cNvPr>
          <p:cNvPicPr>
            <a:picLocks noChangeAspect="1"/>
          </p:cNvPicPr>
          <p:nvPr/>
        </p:nvPicPr>
        <p:blipFill>
          <a:blip r:embed="rId2"/>
          <a:stretch>
            <a:fillRect/>
          </a:stretch>
        </p:blipFill>
        <p:spPr>
          <a:xfrm>
            <a:off x="517867" y="2545437"/>
            <a:ext cx="6281928" cy="3800566"/>
          </a:xfrm>
          <a:prstGeom prst="rect">
            <a:avLst/>
          </a:prstGeom>
        </p:spPr>
      </p:pic>
      <p:sp>
        <p:nvSpPr>
          <p:cNvPr id="6" name="CuadroTexto 5">
            <a:extLst>
              <a:ext uri="{FF2B5EF4-FFF2-40B4-BE49-F238E27FC236}">
                <a16:creationId xmlns:a16="http://schemas.microsoft.com/office/drawing/2014/main" id="{DEA908C3-3759-D051-DF60-895F57A2A6D0}"/>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a:t>Liqui Moly:</a:t>
            </a:r>
          </a:p>
          <a:p>
            <a:pPr lvl="1" indent="-228600">
              <a:spcAft>
                <a:spcPts val="600"/>
              </a:spcAft>
              <a:buFont typeface="Arial" panose="020B0604020202020204" pitchFamily="34" charset="0"/>
              <a:buChar char="•"/>
            </a:pPr>
            <a:r>
              <a:rPr lang="en-US" sz="1700" dirty="0"/>
              <a:t>Ventas: $3.642,8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134.678</a:t>
            </a:r>
          </a:p>
          <a:p>
            <a:pPr indent="-228600">
              <a:spcAft>
                <a:spcPts val="600"/>
              </a:spcAft>
              <a:buFont typeface="Arial" panose="020B0604020202020204" pitchFamily="34" charset="0"/>
              <a:buChar char="•"/>
            </a:pPr>
            <a:r>
              <a:rPr lang="en-US" sz="1700" dirty="0"/>
              <a:t>Mobil Super:</a:t>
            </a:r>
          </a:p>
          <a:p>
            <a:pPr lvl="1" indent="-228600">
              <a:spcAft>
                <a:spcPts val="600"/>
              </a:spcAft>
              <a:buFont typeface="Arial" panose="020B0604020202020204" pitchFamily="34" charset="0"/>
              <a:buChar char="•"/>
            </a:pPr>
            <a:r>
              <a:rPr lang="en-US" sz="1700" noProof="0" dirty="0"/>
              <a:t>Ventas: $1.557,8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49.421</a:t>
            </a:r>
            <a:endParaRPr lang="en-US" sz="1700" noProof="0" dirty="0"/>
          </a:p>
          <a:p>
            <a:pPr indent="-228600">
              <a:spcAft>
                <a:spcPts val="600"/>
              </a:spcAft>
              <a:buFont typeface="Arial" panose="020B0604020202020204" pitchFamily="34" charset="0"/>
              <a:buChar char="•"/>
            </a:pPr>
            <a:r>
              <a:rPr lang="en-US" sz="1700" noProof="0" dirty="0" err="1"/>
              <a:t>Mannol</a:t>
            </a:r>
            <a:r>
              <a:rPr lang="en-US" sz="1700" noProof="0" dirty="0"/>
              <a:t>:</a:t>
            </a:r>
          </a:p>
          <a:p>
            <a:pPr lvl="1" indent="-228600">
              <a:spcAft>
                <a:spcPts val="600"/>
              </a:spcAft>
              <a:buFont typeface="Arial" panose="020B0604020202020204" pitchFamily="34" charset="0"/>
              <a:buChar char="•"/>
            </a:pPr>
            <a:r>
              <a:rPr lang="en-US" sz="1700" noProof="0" dirty="0"/>
              <a:t>Ventas: $906,7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29.877</a:t>
            </a:r>
          </a:p>
          <a:p>
            <a:pPr indent="-228600">
              <a:spcAft>
                <a:spcPts val="600"/>
              </a:spcAft>
              <a:buFont typeface="Arial" panose="020B0604020202020204" pitchFamily="34" charset="0"/>
              <a:buChar char="•"/>
            </a:pPr>
            <a:r>
              <a:rPr lang="en-US" sz="1700" dirty="0"/>
              <a:t>Shell</a:t>
            </a:r>
            <a:r>
              <a:rPr lang="en-US" sz="1700" noProof="0" dirty="0"/>
              <a:t>:</a:t>
            </a:r>
          </a:p>
          <a:p>
            <a:pPr lvl="1" indent="-228600">
              <a:spcAft>
                <a:spcPts val="600"/>
              </a:spcAft>
              <a:buFont typeface="Arial" panose="020B0604020202020204" pitchFamily="34" charset="0"/>
              <a:buChar char="•"/>
            </a:pPr>
            <a:r>
              <a:rPr lang="en-US" sz="1700" noProof="0" dirty="0"/>
              <a:t>Ventas: $849,8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24.774</a:t>
            </a:r>
          </a:p>
          <a:p>
            <a:pPr indent="-228600">
              <a:spcAft>
                <a:spcPts val="600"/>
              </a:spcAft>
              <a:buFont typeface="Arial" panose="020B0604020202020204" pitchFamily="34" charset="0"/>
              <a:buChar char="•"/>
            </a:pPr>
            <a:r>
              <a:rPr lang="en-US" sz="1700" dirty="0"/>
              <a:t>Total:</a:t>
            </a:r>
            <a:endParaRPr lang="en-US" sz="1700" noProof="0" dirty="0"/>
          </a:p>
          <a:p>
            <a:pPr lvl="1" indent="-228600">
              <a:spcAft>
                <a:spcPts val="600"/>
              </a:spcAft>
              <a:buFont typeface="Arial" panose="020B0604020202020204" pitchFamily="34" charset="0"/>
              <a:buChar char="•"/>
            </a:pPr>
            <a:r>
              <a:rPr lang="en-US" sz="1700" dirty="0"/>
              <a:t>Ventas: $843,4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a:t>
            </a:r>
            <a:r>
              <a:rPr lang="en-US" sz="1700" dirty="0"/>
              <a:t>31.885</a:t>
            </a:r>
            <a:endParaRPr lang="en-US" sz="1700" noProof="0" dirty="0"/>
          </a:p>
        </p:txBody>
      </p:sp>
    </p:spTree>
    <p:extLst>
      <p:ext uri="{BB962C8B-B14F-4D97-AF65-F5344CB8AC3E}">
        <p14:creationId xmlns:p14="http://schemas.microsoft.com/office/powerpoint/2010/main" val="426625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115778-9D75-3CB7-5ACE-E6E0390727F1}"/>
              </a:ext>
            </a:extLst>
          </p:cNvPr>
          <p:cNvSpPr>
            <a:spLocks noGrp="1"/>
          </p:cNvSpPr>
          <p:nvPr>
            <p:ph type="title"/>
          </p:nvPr>
        </p:nvSpPr>
        <p:spPr/>
        <p:txBody>
          <a:bodyPr/>
          <a:lstStyle/>
          <a:p>
            <a:r>
              <a:rPr lang="es-CL" noProof="0" dirty="0"/>
              <a:t>Distribución de ventas KIA Chile</a:t>
            </a:r>
          </a:p>
        </p:txBody>
      </p:sp>
      <p:pic>
        <p:nvPicPr>
          <p:cNvPr id="9" name="Marcador de contenido 8">
            <a:extLst>
              <a:ext uri="{FF2B5EF4-FFF2-40B4-BE49-F238E27FC236}">
                <a16:creationId xmlns:a16="http://schemas.microsoft.com/office/drawing/2014/main" id="{73A2FE7F-58FD-5702-511E-2C1C91F1C662}"/>
              </a:ext>
            </a:extLst>
          </p:cNvPr>
          <p:cNvPicPr>
            <a:picLocks noGrp="1" noChangeAspect="1"/>
          </p:cNvPicPr>
          <p:nvPr>
            <p:ph idx="1"/>
          </p:nvPr>
        </p:nvPicPr>
        <p:blipFill>
          <a:blip r:embed="rId2"/>
          <a:stretch>
            <a:fillRect/>
          </a:stretch>
        </p:blipFill>
        <p:spPr>
          <a:xfrm>
            <a:off x="696000" y="1709928"/>
            <a:ext cx="10800000" cy="2021491"/>
          </a:xfrm>
        </p:spPr>
      </p:pic>
      <p:pic>
        <p:nvPicPr>
          <p:cNvPr id="11" name="Imagen 10">
            <a:extLst>
              <a:ext uri="{FF2B5EF4-FFF2-40B4-BE49-F238E27FC236}">
                <a16:creationId xmlns:a16="http://schemas.microsoft.com/office/drawing/2014/main" id="{80D5B0B3-5DC7-B633-7852-5A1EE92B190F}"/>
              </a:ext>
            </a:extLst>
          </p:cNvPr>
          <p:cNvPicPr>
            <a:picLocks noChangeAspect="1"/>
          </p:cNvPicPr>
          <p:nvPr/>
        </p:nvPicPr>
        <p:blipFill>
          <a:blip r:embed="rId3"/>
          <a:stretch>
            <a:fillRect/>
          </a:stretch>
        </p:blipFill>
        <p:spPr>
          <a:xfrm>
            <a:off x="3396000" y="3969019"/>
            <a:ext cx="5400000" cy="2666068"/>
          </a:xfrm>
          <a:prstGeom prst="rect">
            <a:avLst/>
          </a:prstGeom>
        </p:spPr>
      </p:pic>
    </p:spTree>
    <p:extLst>
      <p:ext uri="{BB962C8B-B14F-4D97-AF65-F5344CB8AC3E}">
        <p14:creationId xmlns:p14="http://schemas.microsoft.com/office/powerpoint/2010/main" val="2933442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EF522-AAF4-BE31-EC5F-0CD9AEEBBE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A9AB013-7527-BE55-17A4-0003A02632F9}"/>
              </a:ext>
            </a:extLst>
          </p:cNvPr>
          <p:cNvSpPr>
            <a:spLocks noGrp="1"/>
          </p:cNvSpPr>
          <p:nvPr>
            <p:ph type="title"/>
          </p:nvPr>
        </p:nvSpPr>
        <p:spPr>
          <a:xfrm>
            <a:off x="521208" y="978408"/>
            <a:ext cx="11155680" cy="664125"/>
          </a:xfrm>
        </p:spPr>
        <p:txBody>
          <a:bodyPr>
            <a:noAutofit/>
          </a:bodyPr>
          <a:lstStyle/>
          <a:p>
            <a:pPr algn="ctr"/>
            <a:r>
              <a:rPr lang="es-CL" sz="2000" noProof="0" dirty="0"/>
              <a:t>Top Productos mercado Lubricantes</a:t>
            </a:r>
            <a:r>
              <a:rPr lang="es-CL" sz="2000" dirty="0"/>
              <a:t> </a:t>
            </a:r>
            <a:r>
              <a:rPr lang="es-CL" sz="2000" noProof="0" dirty="0"/>
              <a:t>según venta durante el periodo de estudio</a:t>
            </a:r>
          </a:p>
        </p:txBody>
      </p:sp>
      <p:pic>
        <p:nvPicPr>
          <p:cNvPr id="5" name="Imagen 4">
            <a:extLst>
              <a:ext uri="{FF2B5EF4-FFF2-40B4-BE49-F238E27FC236}">
                <a16:creationId xmlns:a16="http://schemas.microsoft.com/office/drawing/2014/main" id="{05E69D72-B361-8243-A86F-22FCF574A45E}"/>
              </a:ext>
            </a:extLst>
          </p:cNvPr>
          <p:cNvPicPr>
            <a:picLocks noChangeAspect="1"/>
          </p:cNvPicPr>
          <p:nvPr/>
        </p:nvPicPr>
        <p:blipFill>
          <a:blip r:embed="rId2"/>
          <a:stretch>
            <a:fillRect/>
          </a:stretch>
        </p:blipFill>
        <p:spPr>
          <a:xfrm>
            <a:off x="1329139" y="1394209"/>
            <a:ext cx="9533721" cy="5377431"/>
          </a:xfrm>
          <a:prstGeom prst="rect">
            <a:avLst/>
          </a:prstGeom>
        </p:spPr>
      </p:pic>
    </p:spTree>
    <p:extLst>
      <p:ext uri="{BB962C8B-B14F-4D97-AF65-F5344CB8AC3E}">
        <p14:creationId xmlns:p14="http://schemas.microsoft.com/office/powerpoint/2010/main" val="1266331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D527-D433-7093-0BBD-A6032CBB8F6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4E8929-E092-EA57-D397-B8DA0F9E46BE}"/>
              </a:ext>
            </a:extLst>
          </p:cNvPr>
          <p:cNvSpPr>
            <a:spLocks noGrp="1"/>
          </p:cNvSpPr>
          <p:nvPr>
            <p:ph type="title"/>
          </p:nvPr>
        </p:nvSpPr>
        <p:spPr>
          <a:xfrm>
            <a:off x="518160" y="2697480"/>
            <a:ext cx="11155680" cy="731520"/>
          </a:xfrm>
        </p:spPr>
        <p:txBody>
          <a:bodyPr>
            <a:normAutofit fontScale="90000"/>
          </a:bodyPr>
          <a:lstStyle/>
          <a:p>
            <a:pPr algn="ctr"/>
            <a:r>
              <a:rPr lang="es-CL" noProof="0" dirty="0"/>
              <a:t>KIA Chile en Mercado de Lubricantes</a:t>
            </a:r>
          </a:p>
        </p:txBody>
      </p:sp>
    </p:spTree>
    <p:extLst>
      <p:ext uri="{BB962C8B-B14F-4D97-AF65-F5344CB8AC3E}">
        <p14:creationId xmlns:p14="http://schemas.microsoft.com/office/powerpoint/2010/main" val="3288454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D05D-DBF2-47C7-038E-079521C025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35DFDA-D093-AC6B-FA41-FDBE0BBD7E00}"/>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KIA Chile en mercado de Lubricantes por Categoría</a:t>
            </a:r>
          </a:p>
        </p:txBody>
      </p:sp>
      <p:sp>
        <p:nvSpPr>
          <p:cNvPr id="13" name="Título 1">
            <a:extLst>
              <a:ext uri="{FF2B5EF4-FFF2-40B4-BE49-F238E27FC236}">
                <a16:creationId xmlns:a16="http://schemas.microsoft.com/office/drawing/2014/main" id="{F5EB25C8-B5F4-3FBD-542A-2B57FE3582A4}"/>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KIA Chile en Lubricantes durante periodo de estudio</a:t>
            </a:r>
          </a:p>
        </p:txBody>
      </p:sp>
      <p:sp>
        <p:nvSpPr>
          <p:cNvPr id="15" name="CuadroTexto 14">
            <a:extLst>
              <a:ext uri="{FF2B5EF4-FFF2-40B4-BE49-F238E27FC236}">
                <a16:creationId xmlns:a16="http://schemas.microsoft.com/office/drawing/2014/main" id="{31B917A3-C98B-D7C0-D527-EB760941DE90}"/>
              </a:ext>
            </a:extLst>
          </p:cNvPr>
          <p:cNvSpPr txBox="1"/>
          <p:nvPr/>
        </p:nvSpPr>
        <p:spPr>
          <a:xfrm>
            <a:off x="614340" y="5364480"/>
            <a:ext cx="5388526" cy="923330"/>
          </a:xfrm>
          <a:prstGeom prst="rect">
            <a:avLst/>
          </a:prstGeom>
          <a:noFill/>
        </p:spPr>
        <p:txBody>
          <a:bodyPr wrap="square" rtlCol="0">
            <a:spAutoFit/>
          </a:bodyPr>
          <a:lstStyle/>
          <a:p>
            <a:pPr algn="ctr"/>
            <a:r>
              <a:rPr lang="es-CL" i="1" dirty="0" err="1"/>
              <a:t>Peak</a:t>
            </a:r>
            <a:r>
              <a:rPr lang="es-CL" i="1" dirty="0"/>
              <a:t> de ventas en noviembre 2024 ($27,4 millones). Desde ese mes hasta junio 2025 disminución del 37,2%</a:t>
            </a:r>
          </a:p>
        </p:txBody>
      </p:sp>
      <p:sp>
        <p:nvSpPr>
          <p:cNvPr id="17" name="CuadroTexto 16">
            <a:extLst>
              <a:ext uri="{FF2B5EF4-FFF2-40B4-BE49-F238E27FC236}">
                <a16:creationId xmlns:a16="http://schemas.microsoft.com/office/drawing/2014/main" id="{67168A54-0932-C2D3-8C0B-9D1B40B1A0BC}"/>
              </a:ext>
            </a:extLst>
          </p:cNvPr>
          <p:cNvSpPr txBox="1"/>
          <p:nvPr/>
        </p:nvSpPr>
        <p:spPr>
          <a:xfrm>
            <a:off x="6278538" y="5361093"/>
            <a:ext cx="5388526" cy="646331"/>
          </a:xfrm>
          <a:prstGeom prst="rect">
            <a:avLst/>
          </a:prstGeom>
          <a:noFill/>
        </p:spPr>
        <p:txBody>
          <a:bodyPr wrap="square" rtlCol="0">
            <a:spAutoFit/>
          </a:bodyPr>
          <a:lstStyle/>
          <a:p>
            <a:pPr algn="ctr"/>
            <a:r>
              <a:rPr lang="es-CL" i="1" dirty="0"/>
              <a:t>Gran concentración en Autos y Camionetas, mayor concentración que el mercado</a:t>
            </a:r>
          </a:p>
        </p:txBody>
      </p:sp>
      <p:pic>
        <p:nvPicPr>
          <p:cNvPr id="5" name="Imagen 4">
            <a:extLst>
              <a:ext uri="{FF2B5EF4-FFF2-40B4-BE49-F238E27FC236}">
                <a16:creationId xmlns:a16="http://schemas.microsoft.com/office/drawing/2014/main" id="{4DCE3DF9-1C93-AB0E-18C2-5CD0378C0A61}"/>
              </a:ext>
            </a:extLst>
          </p:cNvPr>
          <p:cNvPicPr>
            <a:picLocks noChangeAspect="1"/>
          </p:cNvPicPr>
          <p:nvPr/>
        </p:nvPicPr>
        <p:blipFill>
          <a:blip r:embed="rId2"/>
          <a:stretch>
            <a:fillRect/>
          </a:stretch>
        </p:blipFill>
        <p:spPr>
          <a:xfrm>
            <a:off x="652467" y="2427048"/>
            <a:ext cx="5312271" cy="2674914"/>
          </a:xfrm>
          <a:prstGeom prst="rect">
            <a:avLst/>
          </a:prstGeom>
        </p:spPr>
      </p:pic>
      <p:pic>
        <p:nvPicPr>
          <p:cNvPr id="9" name="Imagen 8">
            <a:extLst>
              <a:ext uri="{FF2B5EF4-FFF2-40B4-BE49-F238E27FC236}">
                <a16:creationId xmlns:a16="http://schemas.microsoft.com/office/drawing/2014/main" id="{B6C4EDEE-7CA3-9304-4BEC-A0A72FC76DA1}"/>
              </a:ext>
            </a:extLst>
          </p:cNvPr>
          <p:cNvPicPr>
            <a:picLocks noChangeAspect="1"/>
          </p:cNvPicPr>
          <p:nvPr/>
        </p:nvPicPr>
        <p:blipFill>
          <a:blip r:embed="rId3"/>
          <a:stretch>
            <a:fillRect/>
          </a:stretch>
        </p:blipFill>
        <p:spPr>
          <a:xfrm>
            <a:off x="6316636" y="2427048"/>
            <a:ext cx="5312329" cy="2674914"/>
          </a:xfrm>
          <a:prstGeom prst="rect">
            <a:avLst/>
          </a:prstGeom>
        </p:spPr>
      </p:pic>
    </p:spTree>
    <p:extLst>
      <p:ext uri="{BB962C8B-B14F-4D97-AF65-F5344CB8AC3E}">
        <p14:creationId xmlns:p14="http://schemas.microsoft.com/office/powerpoint/2010/main" val="75597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8AACF-888B-0724-26A2-0C74DEC9CBF7}"/>
            </a:ext>
          </a:extLst>
        </p:cNvPr>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F9963EA-4C95-1E9C-3B05-1B47BFEA97C3}"/>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100" b="1" kern="1200" noProof="0" dirty="0">
                <a:solidFill>
                  <a:schemeClr val="tx1"/>
                </a:solidFill>
                <a:latin typeface="+mj-lt"/>
                <a:ea typeface="+mj-ea"/>
                <a:cs typeface="+mj-cs"/>
              </a:rPr>
              <a:t>Top Marcas </a:t>
            </a:r>
            <a:r>
              <a:rPr lang="en-US" sz="3100" b="1" kern="1200" noProof="0">
                <a:solidFill>
                  <a:schemeClr val="tx1"/>
                </a:solidFill>
                <a:latin typeface="+mj-lt"/>
                <a:ea typeface="+mj-ea"/>
                <a:cs typeface="+mj-cs"/>
              </a:rPr>
              <a:t>más</a:t>
            </a:r>
            <a:r>
              <a:rPr lang="en-US" sz="3100" b="1" kern="1200" noProof="0" dirty="0">
                <a:solidFill>
                  <a:schemeClr val="tx1"/>
                </a:solidFill>
                <a:latin typeface="+mj-lt"/>
                <a:ea typeface="+mj-ea"/>
                <a:cs typeface="+mj-cs"/>
              </a:rPr>
              <a:t> </a:t>
            </a:r>
            <a:r>
              <a:rPr lang="en-US" sz="3100" b="1" kern="1200" noProof="0">
                <a:solidFill>
                  <a:schemeClr val="tx1"/>
                </a:solidFill>
                <a:latin typeface="+mj-lt"/>
                <a:ea typeface="+mj-ea"/>
                <a:cs typeface="+mj-cs"/>
              </a:rPr>
              <a:t>vendidas</a:t>
            </a:r>
            <a:r>
              <a:rPr lang="en-US" sz="3100" b="1" kern="1200" noProof="0" dirty="0">
                <a:solidFill>
                  <a:schemeClr val="tx1"/>
                </a:solidFill>
                <a:latin typeface="+mj-lt"/>
                <a:ea typeface="+mj-ea"/>
                <a:cs typeface="+mj-cs"/>
              </a:rPr>
              <a:t> </a:t>
            </a:r>
            <a:r>
              <a:rPr lang="en-US" sz="3100" b="1" kern="1200" noProof="0">
                <a:solidFill>
                  <a:schemeClr val="tx1"/>
                </a:solidFill>
                <a:latin typeface="+mj-lt"/>
                <a:ea typeface="+mj-ea"/>
                <a:cs typeface="+mj-cs"/>
              </a:rPr>
              <a:t>por</a:t>
            </a:r>
            <a:r>
              <a:rPr lang="en-US" sz="3100" b="1" kern="1200" noProof="0" dirty="0">
                <a:solidFill>
                  <a:schemeClr val="tx1"/>
                </a:solidFill>
                <a:latin typeface="+mj-lt"/>
                <a:ea typeface="+mj-ea"/>
                <a:cs typeface="+mj-cs"/>
              </a:rPr>
              <a:t> KIA Chile </a:t>
            </a:r>
            <a:r>
              <a:rPr lang="en-US" sz="3100" b="1" kern="1200" noProof="0">
                <a:solidFill>
                  <a:schemeClr val="tx1"/>
                </a:solidFill>
                <a:latin typeface="+mj-lt"/>
                <a:ea typeface="+mj-ea"/>
                <a:cs typeface="+mj-cs"/>
              </a:rPr>
              <a:t>en</a:t>
            </a:r>
            <a:r>
              <a:rPr lang="en-US" sz="3100" b="1" kern="1200" noProof="0" dirty="0">
                <a:solidFill>
                  <a:schemeClr val="tx1"/>
                </a:solidFill>
                <a:latin typeface="+mj-lt"/>
                <a:ea typeface="+mj-ea"/>
                <a:cs typeface="+mj-cs"/>
              </a:rPr>
              <a:t> mercado de </a:t>
            </a:r>
            <a:r>
              <a:rPr lang="en-US" sz="3100" b="1" kern="1200" noProof="0">
                <a:solidFill>
                  <a:schemeClr val="tx1"/>
                </a:solidFill>
                <a:latin typeface="+mj-lt"/>
                <a:ea typeface="+mj-ea"/>
                <a:cs typeface="+mj-cs"/>
              </a:rPr>
              <a:t>Lubricantes</a:t>
            </a:r>
            <a:endParaRPr lang="en-US" sz="3100" b="1" kern="1200" noProof="0" dirty="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a:extLst>
              <a:ext uri="{FF2B5EF4-FFF2-40B4-BE49-F238E27FC236}">
                <a16:creationId xmlns:a16="http://schemas.microsoft.com/office/drawing/2014/main" id="{15ABA3A7-DB3B-1101-3E7B-7F4A6EB31066}"/>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8D2C6F89-8E13-A8F4-9FD1-557A2B8882B9}"/>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Mobil Super:</a:t>
            </a:r>
          </a:p>
          <a:p>
            <a:pPr lvl="1" indent="-228600">
              <a:spcAft>
                <a:spcPts val="600"/>
              </a:spcAft>
              <a:buFont typeface="Arial" panose="020B0604020202020204" pitchFamily="34" charset="0"/>
              <a:buChar char="•"/>
            </a:pPr>
            <a:r>
              <a:rPr lang="en-US" sz="1700" dirty="0"/>
              <a:t>Ventas: $204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5.274</a:t>
            </a:r>
          </a:p>
          <a:p>
            <a:pPr indent="-228600">
              <a:spcAft>
                <a:spcPts val="600"/>
              </a:spcAft>
              <a:buFont typeface="Arial" panose="020B0604020202020204" pitchFamily="34" charset="0"/>
              <a:buChar char="•"/>
            </a:pPr>
            <a:r>
              <a:rPr lang="en-US" sz="1700" dirty="0"/>
              <a:t>Shell:</a:t>
            </a:r>
          </a:p>
          <a:p>
            <a:pPr lvl="1" indent="-228600">
              <a:spcAft>
                <a:spcPts val="600"/>
              </a:spcAft>
              <a:buFont typeface="Arial" panose="020B0604020202020204" pitchFamily="34" charset="0"/>
              <a:buChar char="•"/>
            </a:pPr>
            <a:r>
              <a:rPr lang="en-US" sz="1700" dirty="0"/>
              <a:t>Ventas: $67,3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1.668</a:t>
            </a:r>
          </a:p>
          <a:p>
            <a:pPr indent="-228600">
              <a:spcAft>
                <a:spcPts val="600"/>
              </a:spcAft>
              <a:buFont typeface="Arial" panose="020B0604020202020204" pitchFamily="34" charset="0"/>
              <a:buChar char="•"/>
            </a:pPr>
            <a:r>
              <a:rPr lang="en-US" sz="1700" dirty="0"/>
              <a:t>Kia:</a:t>
            </a:r>
          </a:p>
          <a:p>
            <a:pPr lvl="1" indent="-228600">
              <a:spcAft>
                <a:spcPts val="600"/>
              </a:spcAft>
              <a:buFont typeface="Arial" panose="020B0604020202020204" pitchFamily="34" charset="0"/>
              <a:buChar char="•"/>
            </a:pPr>
            <a:r>
              <a:rPr lang="en-US" sz="1700" dirty="0"/>
              <a:t>Ventas: $20,2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595</a:t>
            </a:r>
          </a:p>
          <a:p>
            <a:pPr indent="-228600">
              <a:spcAft>
                <a:spcPts val="600"/>
              </a:spcAft>
              <a:buFont typeface="Arial" panose="020B0604020202020204" pitchFamily="34" charset="0"/>
              <a:buChar char="•"/>
            </a:pPr>
            <a:r>
              <a:rPr lang="en-US" sz="1700" dirty="0"/>
              <a:t>Copec:</a:t>
            </a:r>
          </a:p>
          <a:p>
            <a:pPr lvl="1" indent="-228600">
              <a:spcAft>
                <a:spcPts val="600"/>
              </a:spcAft>
              <a:buFont typeface="Arial" panose="020B0604020202020204" pitchFamily="34" charset="0"/>
              <a:buChar char="•"/>
            </a:pPr>
            <a:r>
              <a:rPr lang="en-US" sz="1700" dirty="0"/>
              <a:t>Ventas: $203 mil</a:t>
            </a:r>
          </a:p>
          <a:p>
            <a:pPr lvl="1" indent="-228600">
              <a:spcAft>
                <a:spcPts val="600"/>
              </a:spcAft>
              <a:buFont typeface="Arial" panose="020B0604020202020204" pitchFamily="34" charset="0"/>
              <a:buChar char="•"/>
            </a:pPr>
            <a:r>
              <a:rPr lang="en-US" sz="1700" dirty="0" err="1"/>
              <a:t>Unidades</a:t>
            </a:r>
            <a:r>
              <a:rPr lang="en-US" sz="1700" dirty="0"/>
              <a:t>: 61</a:t>
            </a:r>
          </a:p>
        </p:txBody>
      </p:sp>
    </p:spTree>
    <p:extLst>
      <p:ext uri="{BB962C8B-B14F-4D97-AF65-F5344CB8AC3E}">
        <p14:creationId xmlns:p14="http://schemas.microsoft.com/office/powerpoint/2010/main" val="3430201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31E7F-BE42-9B17-23F3-7B37FDF347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327882-CE8D-204B-E180-A309DCC0975E}"/>
              </a:ext>
            </a:extLst>
          </p:cNvPr>
          <p:cNvSpPr>
            <a:spLocks noGrp="1"/>
          </p:cNvSpPr>
          <p:nvPr>
            <p:ph type="title"/>
          </p:nvPr>
        </p:nvSpPr>
        <p:spPr>
          <a:xfrm>
            <a:off x="521208" y="978408"/>
            <a:ext cx="11155680" cy="664125"/>
          </a:xfrm>
        </p:spPr>
        <p:txBody>
          <a:bodyPr>
            <a:noAutofit/>
          </a:bodyPr>
          <a:lstStyle/>
          <a:p>
            <a:pPr algn="ctr"/>
            <a:r>
              <a:rPr lang="es-CL" sz="1800" noProof="0" dirty="0"/>
              <a:t>Top Productos de KIA Chile en mercado Lubricantes</a:t>
            </a:r>
            <a:r>
              <a:rPr lang="es-CL" sz="1800" dirty="0"/>
              <a:t> </a:t>
            </a:r>
            <a:r>
              <a:rPr lang="es-CL" sz="1800" noProof="0" dirty="0"/>
              <a:t>según venta durante el periodo de estudio</a:t>
            </a:r>
          </a:p>
        </p:txBody>
      </p:sp>
      <p:pic>
        <p:nvPicPr>
          <p:cNvPr id="4" name="Imagen 3">
            <a:extLst>
              <a:ext uri="{FF2B5EF4-FFF2-40B4-BE49-F238E27FC236}">
                <a16:creationId xmlns:a16="http://schemas.microsoft.com/office/drawing/2014/main" id="{6BDD31F8-A1F3-BEC6-66C1-AEE040172A14}"/>
              </a:ext>
            </a:extLst>
          </p:cNvPr>
          <p:cNvPicPr>
            <a:picLocks noChangeAspect="1"/>
          </p:cNvPicPr>
          <p:nvPr/>
        </p:nvPicPr>
        <p:blipFill>
          <a:blip r:embed="rId2"/>
          <a:stretch>
            <a:fillRect/>
          </a:stretch>
        </p:blipFill>
        <p:spPr>
          <a:xfrm>
            <a:off x="2460252" y="1448192"/>
            <a:ext cx="7271495" cy="5247248"/>
          </a:xfrm>
          <a:prstGeom prst="rect">
            <a:avLst/>
          </a:prstGeom>
        </p:spPr>
      </p:pic>
    </p:spTree>
    <p:extLst>
      <p:ext uri="{BB962C8B-B14F-4D97-AF65-F5344CB8AC3E}">
        <p14:creationId xmlns:p14="http://schemas.microsoft.com/office/powerpoint/2010/main" val="2134983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AB66-4863-7D51-C5CA-4AD49CEB6C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002581-38CA-C704-0181-176CC3F79249}"/>
              </a:ext>
            </a:extLst>
          </p:cNvPr>
          <p:cNvSpPr>
            <a:spLocks noGrp="1"/>
          </p:cNvSpPr>
          <p:nvPr>
            <p:ph type="title"/>
          </p:nvPr>
        </p:nvSpPr>
        <p:spPr>
          <a:xfrm>
            <a:off x="518160" y="2697480"/>
            <a:ext cx="11155680" cy="731520"/>
          </a:xfrm>
        </p:spPr>
        <p:txBody>
          <a:bodyPr>
            <a:normAutofit fontScale="90000"/>
          </a:bodyPr>
          <a:lstStyle/>
          <a:p>
            <a:pPr algn="ctr"/>
            <a:r>
              <a:rPr lang="es-CL" noProof="0" dirty="0"/>
              <a:t>Pompeyo </a:t>
            </a:r>
            <a:r>
              <a:rPr lang="es-CL" dirty="0"/>
              <a:t>Carrasco </a:t>
            </a:r>
            <a:r>
              <a:rPr lang="es-CL" noProof="0" dirty="0"/>
              <a:t>en Mercado de Lubricantes</a:t>
            </a:r>
          </a:p>
        </p:txBody>
      </p:sp>
    </p:spTree>
    <p:extLst>
      <p:ext uri="{BB962C8B-B14F-4D97-AF65-F5344CB8AC3E}">
        <p14:creationId xmlns:p14="http://schemas.microsoft.com/office/powerpoint/2010/main" val="310909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F80C6-642D-86F0-B876-97A28E57CC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DD2AEE-E6CD-ED04-FE24-53A69C114DF2}"/>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Pompeyo en mercado de Lubricantes por Categoría</a:t>
            </a:r>
          </a:p>
        </p:txBody>
      </p:sp>
      <p:sp>
        <p:nvSpPr>
          <p:cNvPr id="13" name="Título 1">
            <a:extLst>
              <a:ext uri="{FF2B5EF4-FFF2-40B4-BE49-F238E27FC236}">
                <a16:creationId xmlns:a16="http://schemas.microsoft.com/office/drawing/2014/main" id="{193A1720-E61B-8E50-8DE9-25A9DF789C54}"/>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Pompeyo en Lubricantes durante periodo de estudio</a:t>
            </a:r>
          </a:p>
        </p:txBody>
      </p:sp>
      <p:sp>
        <p:nvSpPr>
          <p:cNvPr id="15" name="CuadroTexto 14">
            <a:extLst>
              <a:ext uri="{FF2B5EF4-FFF2-40B4-BE49-F238E27FC236}">
                <a16:creationId xmlns:a16="http://schemas.microsoft.com/office/drawing/2014/main" id="{41F52EE3-1BE3-93D7-E722-7F041E461633}"/>
              </a:ext>
            </a:extLst>
          </p:cNvPr>
          <p:cNvSpPr txBox="1"/>
          <p:nvPr/>
        </p:nvSpPr>
        <p:spPr>
          <a:xfrm>
            <a:off x="614340" y="5364480"/>
            <a:ext cx="5388526" cy="369332"/>
          </a:xfrm>
          <a:prstGeom prst="rect">
            <a:avLst/>
          </a:prstGeom>
          <a:noFill/>
        </p:spPr>
        <p:txBody>
          <a:bodyPr wrap="square" rtlCol="0">
            <a:spAutoFit/>
          </a:bodyPr>
          <a:lstStyle/>
          <a:p>
            <a:pPr algn="ctr"/>
            <a:r>
              <a:rPr lang="es-CL" i="1" dirty="0"/>
              <a:t>Caída de marzo 2025 a junio 2025 de un 75,1% </a:t>
            </a:r>
          </a:p>
        </p:txBody>
      </p:sp>
      <p:sp>
        <p:nvSpPr>
          <p:cNvPr id="17" name="CuadroTexto 16">
            <a:extLst>
              <a:ext uri="{FF2B5EF4-FFF2-40B4-BE49-F238E27FC236}">
                <a16:creationId xmlns:a16="http://schemas.microsoft.com/office/drawing/2014/main" id="{F1E46061-A911-0DC0-EA9D-845C0929F7DE}"/>
              </a:ext>
            </a:extLst>
          </p:cNvPr>
          <p:cNvSpPr txBox="1"/>
          <p:nvPr/>
        </p:nvSpPr>
        <p:spPr>
          <a:xfrm>
            <a:off x="6278538" y="5357202"/>
            <a:ext cx="5388526" cy="369332"/>
          </a:xfrm>
          <a:prstGeom prst="rect">
            <a:avLst/>
          </a:prstGeom>
          <a:noFill/>
        </p:spPr>
        <p:txBody>
          <a:bodyPr wrap="square" rtlCol="0">
            <a:spAutoFit/>
          </a:bodyPr>
          <a:lstStyle/>
          <a:p>
            <a:pPr algn="ctr"/>
            <a:r>
              <a:rPr lang="es-CL" i="1" dirty="0"/>
              <a:t>Mayor concentración en Línea Pesada</a:t>
            </a:r>
          </a:p>
        </p:txBody>
      </p:sp>
      <p:pic>
        <p:nvPicPr>
          <p:cNvPr id="6" name="Imagen 5">
            <a:extLst>
              <a:ext uri="{FF2B5EF4-FFF2-40B4-BE49-F238E27FC236}">
                <a16:creationId xmlns:a16="http://schemas.microsoft.com/office/drawing/2014/main" id="{3CF67FB9-EC20-FABF-985C-EA07B054D3CB}"/>
              </a:ext>
            </a:extLst>
          </p:cNvPr>
          <p:cNvPicPr>
            <a:picLocks noChangeAspect="1"/>
          </p:cNvPicPr>
          <p:nvPr/>
        </p:nvPicPr>
        <p:blipFill>
          <a:blip r:embed="rId2"/>
          <a:stretch>
            <a:fillRect/>
          </a:stretch>
        </p:blipFill>
        <p:spPr>
          <a:xfrm>
            <a:off x="651387" y="2452223"/>
            <a:ext cx="5314431" cy="2667636"/>
          </a:xfrm>
          <a:prstGeom prst="rect">
            <a:avLst/>
          </a:prstGeom>
        </p:spPr>
      </p:pic>
      <p:pic>
        <p:nvPicPr>
          <p:cNvPr id="8" name="Imagen 7">
            <a:extLst>
              <a:ext uri="{FF2B5EF4-FFF2-40B4-BE49-F238E27FC236}">
                <a16:creationId xmlns:a16="http://schemas.microsoft.com/office/drawing/2014/main" id="{96E80B72-5CDF-B8A1-C83B-FBAF896885D6}"/>
              </a:ext>
            </a:extLst>
          </p:cNvPr>
          <p:cNvPicPr>
            <a:picLocks noChangeAspect="1"/>
          </p:cNvPicPr>
          <p:nvPr/>
        </p:nvPicPr>
        <p:blipFill>
          <a:blip r:embed="rId3"/>
          <a:stretch>
            <a:fillRect/>
          </a:stretch>
        </p:blipFill>
        <p:spPr>
          <a:xfrm>
            <a:off x="6315585" y="2449090"/>
            <a:ext cx="5314431" cy="2673901"/>
          </a:xfrm>
          <a:prstGeom prst="rect">
            <a:avLst/>
          </a:prstGeom>
        </p:spPr>
      </p:pic>
    </p:spTree>
    <p:extLst>
      <p:ext uri="{BB962C8B-B14F-4D97-AF65-F5344CB8AC3E}">
        <p14:creationId xmlns:p14="http://schemas.microsoft.com/office/powerpoint/2010/main" val="1688354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5E9A60-469E-46C8-AAD1-38032ED42BD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5F6ED96-D4DB-4193-9595-03F35FD9F3D5}"/>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2800" b="1" kern="1200" noProof="0" dirty="0">
                <a:solidFill>
                  <a:schemeClr val="tx1"/>
                </a:solidFill>
                <a:latin typeface="+mj-lt"/>
                <a:ea typeface="+mj-ea"/>
                <a:cs typeface="+mj-cs"/>
              </a:rPr>
              <a:t>Top 5 Marcas </a:t>
            </a:r>
            <a:r>
              <a:rPr lang="en-US" sz="2800" b="1" kern="1200" noProof="0">
                <a:solidFill>
                  <a:schemeClr val="tx1"/>
                </a:solidFill>
                <a:latin typeface="+mj-lt"/>
                <a:ea typeface="+mj-ea"/>
                <a:cs typeface="+mj-cs"/>
              </a:rPr>
              <a:t>más</a:t>
            </a:r>
            <a:r>
              <a:rPr lang="en-US" sz="2800" b="1" kern="1200" noProof="0" dirty="0">
                <a:solidFill>
                  <a:schemeClr val="tx1"/>
                </a:solidFill>
                <a:latin typeface="+mj-lt"/>
                <a:ea typeface="+mj-ea"/>
                <a:cs typeface="+mj-cs"/>
              </a:rPr>
              <a:t> </a:t>
            </a:r>
            <a:r>
              <a:rPr lang="en-US" sz="2800" b="1" kern="1200" noProof="0">
                <a:solidFill>
                  <a:schemeClr val="tx1"/>
                </a:solidFill>
                <a:latin typeface="+mj-lt"/>
                <a:ea typeface="+mj-ea"/>
                <a:cs typeface="+mj-cs"/>
              </a:rPr>
              <a:t>vendidas</a:t>
            </a:r>
            <a:r>
              <a:rPr lang="en-US" sz="2800" b="1" kern="1200" noProof="0" dirty="0">
                <a:solidFill>
                  <a:schemeClr val="tx1"/>
                </a:solidFill>
                <a:latin typeface="+mj-lt"/>
                <a:ea typeface="+mj-ea"/>
                <a:cs typeface="+mj-cs"/>
              </a:rPr>
              <a:t> </a:t>
            </a:r>
            <a:r>
              <a:rPr lang="en-US" sz="2800" b="1" kern="1200" noProof="0">
                <a:solidFill>
                  <a:schemeClr val="tx1"/>
                </a:solidFill>
                <a:latin typeface="+mj-lt"/>
                <a:ea typeface="+mj-ea"/>
                <a:cs typeface="+mj-cs"/>
              </a:rPr>
              <a:t>por</a:t>
            </a:r>
            <a:r>
              <a:rPr lang="en-US" sz="2800" b="1" kern="1200" noProof="0" dirty="0">
                <a:solidFill>
                  <a:schemeClr val="tx1"/>
                </a:solidFill>
                <a:latin typeface="+mj-lt"/>
                <a:ea typeface="+mj-ea"/>
                <a:cs typeface="+mj-cs"/>
              </a:rPr>
              <a:t> </a:t>
            </a:r>
            <a:r>
              <a:rPr lang="en-US" sz="2800" b="1" kern="1200" dirty="0">
                <a:solidFill>
                  <a:schemeClr val="tx1"/>
                </a:solidFill>
                <a:latin typeface="+mj-lt"/>
                <a:ea typeface="+mj-ea"/>
                <a:cs typeface="+mj-cs"/>
              </a:rPr>
              <a:t>Pompeyo </a:t>
            </a:r>
            <a:r>
              <a:rPr lang="en-US" sz="2800" b="1" kern="1200" noProof="0">
                <a:solidFill>
                  <a:schemeClr val="tx1"/>
                </a:solidFill>
                <a:latin typeface="+mj-lt"/>
                <a:ea typeface="+mj-ea"/>
                <a:cs typeface="+mj-cs"/>
              </a:rPr>
              <a:t>en</a:t>
            </a:r>
            <a:r>
              <a:rPr lang="en-US" sz="2800" b="1" kern="1200" noProof="0" dirty="0">
                <a:solidFill>
                  <a:schemeClr val="tx1"/>
                </a:solidFill>
                <a:latin typeface="+mj-lt"/>
                <a:ea typeface="+mj-ea"/>
                <a:cs typeface="+mj-cs"/>
              </a:rPr>
              <a:t> mercado de </a:t>
            </a:r>
            <a:r>
              <a:rPr lang="en-US" sz="2800" b="1" kern="1200" noProof="0">
                <a:solidFill>
                  <a:schemeClr val="tx1"/>
                </a:solidFill>
                <a:latin typeface="+mj-lt"/>
                <a:ea typeface="+mj-ea"/>
                <a:cs typeface="+mj-cs"/>
              </a:rPr>
              <a:t>Lubricantes</a:t>
            </a:r>
            <a:endParaRPr lang="en-US" sz="2800" b="1" kern="1200" noProof="0" dirty="0">
              <a:solidFill>
                <a:schemeClr val="tx1"/>
              </a:solidFill>
              <a:latin typeface="+mj-lt"/>
              <a:ea typeface="+mj-ea"/>
              <a:cs typeface="+mj-cs"/>
            </a:endParaRPr>
          </a:p>
        </p:txBody>
      </p:sp>
      <p:sp>
        <p:nvSpPr>
          <p:cNvPr id="67" name="Rectangle 6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8C851B0D-F806-8014-049C-6B1095DD5C45}"/>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92DA5E8A-4C3F-D87D-1232-DF683B341691}"/>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Mobil Super:</a:t>
            </a:r>
          </a:p>
          <a:p>
            <a:pPr lvl="1" indent="-228600">
              <a:spcAft>
                <a:spcPts val="600"/>
              </a:spcAft>
              <a:buFont typeface="Arial" panose="020B0604020202020204" pitchFamily="34" charset="0"/>
              <a:buChar char="•"/>
            </a:pPr>
            <a:r>
              <a:rPr lang="en-US" sz="1700" dirty="0"/>
              <a:t>Ventas: $15,1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366</a:t>
            </a:r>
          </a:p>
          <a:p>
            <a:pPr indent="-228600">
              <a:spcAft>
                <a:spcPts val="600"/>
              </a:spcAft>
              <a:buFont typeface="Arial" panose="020B0604020202020204" pitchFamily="34" charset="0"/>
              <a:buChar char="•"/>
            </a:pPr>
            <a:r>
              <a:rPr lang="en-US" sz="1700" dirty="0"/>
              <a:t>Nissan:</a:t>
            </a:r>
          </a:p>
          <a:p>
            <a:pPr lvl="1" indent="-228600">
              <a:spcAft>
                <a:spcPts val="600"/>
              </a:spcAft>
              <a:buFont typeface="Arial" panose="020B0604020202020204" pitchFamily="34" charset="0"/>
              <a:buChar char="•"/>
            </a:pPr>
            <a:r>
              <a:rPr lang="en-US" sz="1700" dirty="0"/>
              <a:t>Ventas: $3,2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72</a:t>
            </a:r>
          </a:p>
          <a:p>
            <a:pPr indent="-228600">
              <a:spcAft>
                <a:spcPts val="600"/>
              </a:spcAft>
              <a:buFont typeface="Arial" panose="020B0604020202020204" pitchFamily="34" charset="0"/>
              <a:buChar char="•"/>
            </a:pPr>
            <a:r>
              <a:rPr lang="en-US" sz="1700" dirty="0"/>
              <a:t>Citroen:</a:t>
            </a:r>
          </a:p>
          <a:p>
            <a:pPr lvl="1" indent="-228600">
              <a:spcAft>
                <a:spcPts val="600"/>
              </a:spcAft>
              <a:buFont typeface="Arial" panose="020B0604020202020204" pitchFamily="34" charset="0"/>
              <a:buChar char="•"/>
            </a:pPr>
            <a:r>
              <a:rPr lang="en-US" sz="1700" dirty="0"/>
              <a:t>Ventas: $345 mil</a:t>
            </a:r>
          </a:p>
          <a:p>
            <a:pPr lvl="1" indent="-228600">
              <a:spcAft>
                <a:spcPts val="600"/>
              </a:spcAft>
              <a:buFont typeface="Arial" panose="020B0604020202020204" pitchFamily="34" charset="0"/>
              <a:buChar char="•"/>
            </a:pPr>
            <a:r>
              <a:rPr lang="en-US" sz="1700" dirty="0" err="1"/>
              <a:t>Unidades</a:t>
            </a:r>
            <a:r>
              <a:rPr lang="en-US" sz="1700" dirty="0"/>
              <a:t>: 18</a:t>
            </a:r>
          </a:p>
          <a:p>
            <a:pPr indent="-228600">
              <a:spcAft>
                <a:spcPts val="600"/>
              </a:spcAft>
              <a:buFont typeface="Arial" panose="020B0604020202020204" pitchFamily="34" charset="0"/>
              <a:buChar char="•"/>
            </a:pPr>
            <a:r>
              <a:rPr lang="en-US" sz="1700" dirty="0"/>
              <a:t>Subaru:</a:t>
            </a:r>
          </a:p>
          <a:p>
            <a:pPr lvl="1" indent="-228600">
              <a:spcAft>
                <a:spcPts val="600"/>
              </a:spcAft>
              <a:buFont typeface="Arial" panose="020B0604020202020204" pitchFamily="34" charset="0"/>
              <a:buChar char="•"/>
            </a:pPr>
            <a:r>
              <a:rPr lang="en-US" sz="1700" dirty="0"/>
              <a:t>Ventas: $120 mil</a:t>
            </a:r>
          </a:p>
          <a:p>
            <a:pPr lvl="1" indent="-228600">
              <a:spcAft>
                <a:spcPts val="600"/>
              </a:spcAft>
              <a:buFont typeface="Arial" panose="020B0604020202020204" pitchFamily="34" charset="0"/>
              <a:buChar char="•"/>
            </a:pPr>
            <a:r>
              <a:rPr lang="en-US" sz="1700" dirty="0" err="1"/>
              <a:t>Unidades</a:t>
            </a:r>
            <a:r>
              <a:rPr lang="en-US" sz="1700" dirty="0"/>
              <a:t>: 2</a:t>
            </a:r>
          </a:p>
          <a:p>
            <a:pPr indent="-228600">
              <a:spcAft>
                <a:spcPts val="600"/>
              </a:spcAft>
              <a:buFont typeface="Arial" panose="020B0604020202020204" pitchFamily="34" charset="0"/>
              <a:buChar char="•"/>
            </a:pPr>
            <a:r>
              <a:rPr lang="en-US" sz="1700" dirty="0"/>
              <a:t>Liqui Moly:</a:t>
            </a:r>
          </a:p>
          <a:p>
            <a:pPr lvl="1" indent="-228600">
              <a:spcAft>
                <a:spcPts val="600"/>
              </a:spcAft>
              <a:buFont typeface="Arial" panose="020B0604020202020204" pitchFamily="34" charset="0"/>
              <a:buChar char="•"/>
            </a:pPr>
            <a:r>
              <a:rPr lang="en-US" sz="1700" dirty="0"/>
              <a:t>Ventas: $57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3</a:t>
            </a:r>
          </a:p>
        </p:txBody>
      </p:sp>
    </p:spTree>
    <p:extLst>
      <p:ext uri="{BB962C8B-B14F-4D97-AF65-F5344CB8AC3E}">
        <p14:creationId xmlns:p14="http://schemas.microsoft.com/office/powerpoint/2010/main" val="4112451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54F2B-1478-6297-2B91-4434B351497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1A4A7D-F82F-12FF-FB66-E8295B37EA90}"/>
              </a:ext>
            </a:extLst>
          </p:cNvPr>
          <p:cNvSpPr>
            <a:spLocks noGrp="1"/>
          </p:cNvSpPr>
          <p:nvPr>
            <p:ph type="title"/>
          </p:nvPr>
        </p:nvSpPr>
        <p:spPr>
          <a:xfrm>
            <a:off x="521208" y="978408"/>
            <a:ext cx="11155680" cy="664125"/>
          </a:xfrm>
        </p:spPr>
        <p:txBody>
          <a:bodyPr>
            <a:noAutofit/>
          </a:bodyPr>
          <a:lstStyle/>
          <a:p>
            <a:pPr algn="ctr"/>
            <a:r>
              <a:rPr lang="es-CL" sz="1800" noProof="0" dirty="0"/>
              <a:t>Top Productos de Pompeyo en mercado Lubricantes</a:t>
            </a:r>
            <a:r>
              <a:rPr lang="es-CL" sz="1800" dirty="0"/>
              <a:t> </a:t>
            </a:r>
            <a:r>
              <a:rPr lang="es-CL" sz="1800" noProof="0" dirty="0"/>
              <a:t>según venta durante el periodo de estudio</a:t>
            </a:r>
          </a:p>
        </p:txBody>
      </p:sp>
      <p:pic>
        <p:nvPicPr>
          <p:cNvPr id="5" name="Imagen 4">
            <a:extLst>
              <a:ext uri="{FF2B5EF4-FFF2-40B4-BE49-F238E27FC236}">
                <a16:creationId xmlns:a16="http://schemas.microsoft.com/office/drawing/2014/main" id="{2E972070-74AF-C73A-62B8-EBE92BF7B557}"/>
              </a:ext>
            </a:extLst>
          </p:cNvPr>
          <p:cNvPicPr>
            <a:picLocks noChangeAspect="1"/>
          </p:cNvPicPr>
          <p:nvPr/>
        </p:nvPicPr>
        <p:blipFill>
          <a:blip r:embed="rId2"/>
          <a:stretch>
            <a:fillRect/>
          </a:stretch>
        </p:blipFill>
        <p:spPr>
          <a:xfrm>
            <a:off x="599308" y="1642533"/>
            <a:ext cx="10993384" cy="4210638"/>
          </a:xfrm>
          <a:prstGeom prst="rect">
            <a:avLst/>
          </a:prstGeom>
        </p:spPr>
      </p:pic>
    </p:spTree>
    <p:extLst>
      <p:ext uri="{BB962C8B-B14F-4D97-AF65-F5344CB8AC3E}">
        <p14:creationId xmlns:p14="http://schemas.microsoft.com/office/powerpoint/2010/main" val="2851703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4C-7B76-DDF5-6F20-45C0D6CB89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843036-EAA7-E55E-48C7-B89217913518}"/>
              </a:ext>
            </a:extLst>
          </p:cNvPr>
          <p:cNvSpPr>
            <a:spLocks noGrp="1"/>
          </p:cNvSpPr>
          <p:nvPr>
            <p:ph type="title"/>
          </p:nvPr>
        </p:nvSpPr>
        <p:spPr>
          <a:xfrm>
            <a:off x="518160" y="2697480"/>
            <a:ext cx="11155680" cy="731520"/>
          </a:xfrm>
        </p:spPr>
        <p:txBody>
          <a:bodyPr>
            <a:normAutofit fontScale="90000"/>
          </a:bodyPr>
          <a:lstStyle/>
          <a:p>
            <a:pPr algn="ctr"/>
            <a:r>
              <a:rPr lang="es-CL" noProof="0" dirty="0"/>
              <a:t>RDS en Mercado de Lubricantes</a:t>
            </a:r>
          </a:p>
        </p:txBody>
      </p:sp>
    </p:spTree>
    <p:extLst>
      <p:ext uri="{BB962C8B-B14F-4D97-AF65-F5344CB8AC3E}">
        <p14:creationId xmlns:p14="http://schemas.microsoft.com/office/powerpoint/2010/main" val="163451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C87CD-1D4A-3C5B-2E70-A787D293985C}"/>
              </a:ext>
            </a:extLst>
          </p:cNvPr>
          <p:cNvSpPr>
            <a:spLocks noGrp="1"/>
          </p:cNvSpPr>
          <p:nvPr>
            <p:ph type="title"/>
          </p:nvPr>
        </p:nvSpPr>
        <p:spPr/>
        <p:txBody>
          <a:bodyPr/>
          <a:lstStyle/>
          <a:p>
            <a:r>
              <a:rPr lang="es-CL" noProof="0" dirty="0"/>
              <a:t>Distribución de ventas Pompeyo Carrasco</a:t>
            </a:r>
          </a:p>
        </p:txBody>
      </p:sp>
      <p:pic>
        <p:nvPicPr>
          <p:cNvPr id="5" name="Marcador de contenido 4">
            <a:extLst>
              <a:ext uri="{FF2B5EF4-FFF2-40B4-BE49-F238E27FC236}">
                <a16:creationId xmlns:a16="http://schemas.microsoft.com/office/drawing/2014/main" id="{C6E92F8A-221C-1CAF-DB0A-261339357B08}"/>
              </a:ext>
            </a:extLst>
          </p:cNvPr>
          <p:cNvPicPr>
            <a:picLocks noGrp="1" noChangeAspect="1"/>
          </p:cNvPicPr>
          <p:nvPr>
            <p:ph idx="1"/>
          </p:nvPr>
        </p:nvPicPr>
        <p:blipFill>
          <a:blip r:embed="rId2"/>
          <a:stretch>
            <a:fillRect/>
          </a:stretch>
        </p:blipFill>
        <p:spPr>
          <a:xfrm>
            <a:off x="696000" y="1709928"/>
            <a:ext cx="10800000" cy="1733333"/>
          </a:xfrm>
        </p:spPr>
      </p:pic>
      <p:pic>
        <p:nvPicPr>
          <p:cNvPr id="7" name="Imagen 6">
            <a:extLst>
              <a:ext uri="{FF2B5EF4-FFF2-40B4-BE49-F238E27FC236}">
                <a16:creationId xmlns:a16="http://schemas.microsoft.com/office/drawing/2014/main" id="{7BC72E91-4240-D46B-0A18-383F9B1DB7BC}"/>
              </a:ext>
            </a:extLst>
          </p:cNvPr>
          <p:cNvPicPr>
            <a:picLocks noChangeAspect="1"/>
          </p:cNvPicPr>
          <p:nvPr/>
        </p:nvPicPr>
        <p:blipFill>
          <a:blip r:embed="rId3"/>
          <a:stretch>
            <a:fillRect/>
          </a:stretch>
        </p:blipFill>
        <p:spPr>
          <a:xfrm>
            <a:off x="3396000" y="3729942"/>
            <a:ext cx="5400000" cy="2661221"/>
          </a:xfrm>
          <a:prstGeom prst="rect">
            <a:avLst/>
          </a:prstGeom>
        </p:spPr>
      </p:pic>
    </p:spTree>
    <p:extLst>
      <p:ext uri="{BB962C8B-B14F-4D97-AF65-F5344CB8AC3E}">
        <p14:creationId xmlns:p14="http://schemas.microsoft.com/office/powerpoint/2010/main" val="239712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B3DA7-B209-3779-49BE-27A440692ED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167B61-E9B3-5FAE-6167-51FE3B6F87D3}"/>
              </a:ext>
            </a:extLst>
          </p:cNvPr>
          <p:cNvSpPr>
            <a:spLocks noGrp="1"/>
          </p:cNvSpPr>
          <p:nvPr>
            <p:ph type="title"/>
          </p:nvPr>
        </p:nvSpPr>
        <p:spPr>
          <a:xfrm>
            <a:off x="6185403" y="1262888"/>
            <a:ext cx="5574793" cy="951992"/>
          </a:xfrm>
        </p:spPr>
        <p:txBody>
          <a:bodyPr>
            <a:normAutofit fontScale="90000"/>
          </a:bodyPr>
          <a:lstStyle/>
          <a:p>
            <a:pPr algn="ctr"/>
            <a:r>
              <a:rPr lang="es-CL" sz="2600" dirty="0"/>
              <a:t>Distribución de ventas RDS en mercado de Lubricantes por Categoría</a:t>
            </a:r>
          </a:p>
        </p:txBody>
      </p:sp>
      <p:sp>
        <p:nvSpPr>
          <p:cNvPr id="13" name="Título 1">
            <a:extLst>
              <a:ext uri="{FF2B5EF4-FFF2-40B4-BE49-F238E27FC236}">
                <a16:creationId xmlns:a16="http://schemas.microsoft.com/office/drawing/2014/main" id="{D72250AA-19F5-CE54-39E8-DE419C04CB76}"/>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RDS en Lubricantes durante periodo de estudio</a:t>
            </a:r>
          </a:p>
        </p:txBody>
      </p:sp>
      <p:sp>
        <p:nvSpPr>
          <p:cNvPr id="15" name="CuadroTexto 14">
            <a:extLst>
              <a:ext uri="{FF2B5EF4-FFF2-40B4-BE49-F238E27FC236}">
                <a16:creationId xmlns:a16="http://schemas.microsoft.com/office/drawing/2014/main" id="{B02FED79-3B75-57D4-73A6-8684ACDBF95C}"/>
              </a:ext>
            </a:extLst>
          </p:cNvPr>
          <p:cNvSpPr txBox="1"/>
          <p:nvPr/>
        </p:nvSpPr>
        <p:spPr>
          <a:xfrm>
            <a:off x="614340" y="5364480"/>
            <a:ext cx="5388526" cy="646331"/>
          </a:xfrm>
          <a:prstGeom prst="rect">
            <a:avLst/>
          </a:prstGeom>
          <a:noFill/>
        </p:spPr>
        <p:txBody>
          <a:bodyPr wrap="square" rtlCol="0">
            <a:spAutoFit/>
          </a:bodyPr>
          <a:lstStyle/>
          <a:p>
            <a:pPr algn="ctr"/>
            <a:r>
              <a:rPr lang="es-CL" i="1" dirty="0" err="1"/>
              <a:t>Peak</a:t>
            </a:r>
            <a:r>
              <a:rPr lang="es-CL" i="1" dirty="0"/>
              <a:t> en febrero 2025 ($32,3 millones), caída desde ahí hasta junio 2025 de un 65,64%</a:t>
            </a:r>
          </a:p>
        </p:txBody>
      </p:sp>
      <p:sp>
        <p:nvSpPr>
          <p:cNvPr id="17" name="CuadroTexto 16">
            <a:extLst>
              <a:ext uri="{FF2B5EF4-FFF2-40B4-BE49-F238E27FC236}">
                <a16:creationId xmlns:a16="http://schemas.microsoft.com/office/drawing/2014/main" id="{258737F8-DE24-C43E-D41A-1EAB61757DE0}"/>
              </a:ext>
            </a:extLst>
          </p:cNvPr>
          <p:cNvSpPr txBox="1"/>
          <p:nvPr/>
        </p:nvSpPr>
        <p:spPr>
          <a:xfrm>
            <a:off x="6278536" y="5364480"/>
            <a:ext cx="5388526" cy="646331"/>
          </a:xfrm>
          <a:prstGeom prst="rect">
            <a:avLst/>
          </a:prstGeom>
          <a:noFill/>
        </p:spPr>
        <p:txBody>
          <a:bodyPr wrap="square" rtlCol="0">
            <a:spAutoFit/>
          </a:bodyPr>
          <a:lstStyle/>
          <a:p>
            <a:pPr algn="ctr"/>
            <a:r>
              <a:rPr lang="es-CL" i="1" dirty="0"/>
              <a:t>Al igual que el mercado, gran concentración en Autos y Camionetas</a:t>
            </a:r>
          </a:p>
        </p:txBody>
      </p:sp>
      <p:pic>
        <p:nvPicPr>
          <p:cNvPr id="4" name="Imagen 3">
            <a:extLst>
              <a:ext uri="{FF2B5EF4-FFF2-40B4-BE49-F238E27FC236}">
                <a16:creationId xmlns:a16="http://schemas.microsoft.com/office/drawing/2014/main" id="{1A9833A9-06D9-51B0-3E5C-9BA28E17A485}"/>
              </a:ext>
            </a:extLst>
          </p:cNvPr>
          <p:cNvPicPr>
            <a:picLocks noChangeAspect="1"/>
          </p:cNvPicPr>
          <p:nvPr/>
        </p:nvPicPr>
        <p:blipFill>
          <a:blip r:embed="rId2"/>
          <a:stretch>
            <a:fillRect/>
          </a:stretch>
        </p:blipFill>
        <p:spPr>
          <a:xfrm>
            <a:off x="746303" y="2427048"/>
            <a:ext cx="5310866" cy="2670035"/>
          </a:xfrm>
          <a:prstGeom prst="rect">
            <a:avLst/>
          </a:prstGeom>
        </p:spPr>
      </p:pic>
      <p:pic>
        <p:nvPicPr>
          <p:cNvPr id="8" name="Imagen 7">
            <a:extLst>
              <a:ext uri="{FF2B5EF4-FFF2-40B4-BE49-F238E27FC236}">
                <a16:creationId xmlns:a16="http://schemas.microsoft.com/office/drawing/2014/main" id="{57D34BB0-DC76-3458-AB58-D8A9D4F6008B}"/>
              </a:ext>
            </a:extLst>
          </p:cNvPr>
          <p:cNvPicPr>
            <a:picLocks noChangeAspect="1"/>
          </p:cNvPicPr>
          <p:nvPr/>
        </p:nvPicPr>
        <p:blipFill>
          <a:blip r:embed="rId3"/>
          <a:stretch>
            <a:fillRect/>
          </a:stretch>
        </p:blipFill>
        <p:spPr>
          <a:xfrm>
            <a:off x="6319400" y="2427048"/>
            <a:ext cx="5306798" cy="2670035"/>
          </a:xfrm>
          <a:prstGeom prst="rect">
            <a:avLst/>
          </a:prstGeom>
        </p:spPr>
      </p:pic>
    </p:spTree>
    <p:extLst>
      <p:ext uri="{BB962C8B-B14F-4D97-AF65-F5344CB8AC3E}">
        <p14:creationId xmlns:p14="http://schemas.microsoft.com/office/powerpoint/2010/main" val="2009788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BBB212-FC69-D263-D156-503EF4E590B2}"/>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DC5528F-0B77-91BD-1B18-C0CD131C6675}"/>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a:solidFill>
                  <a:schemeClr val="tx1"/>
                </a:solidFill>
                <a:latin typeface="+mj-lt"/>
                <a:ea typeface="+mj-ea"/>
                <a:cs typeface="+mj-cs"/>
              </a:rPr>
              <a:t>Top 5 Marcas más vendidas por RDS en Lubricantes</a:t>
            </a:r>
          </a:p>
        </p:txBody>
      </p:sp>
      <p:sp>
        <p:nvSpPr>
          <p:cNvPr id="40" name="Rectangle 39">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a:extLst>
              <a:ext uri="{FF2B5EF4-FFF2-40B4-BE49-F238E27FC236}">
                <a16:creationId xmlns:a16="http://schemas.microsoft.com/office/drawing/2014/main" id="{429AF5CE-1852-D4C9-C3A6-CED3B5F3D63C}"/>
              </a:ext>
            </a:extLst>
          </p:cNvPr>
          <p:cNvPicPr>
            <a:picLocks noChangeAspect="1"/>
          </p:cNvPicPr>
          <p:nvPr/>
        </p:nvPicPr>
        <p:blipFill>
          <a:blip r:embed="rId2"/>
          <a:stretch>
            <a:fillRect/>
          </a:stretch>
        </p:blipFill>
        <p:spPr>
          <a:xfrm>
            <a:off x="517867" y="3173629"/>
            <a:ext cx="6281928" cy="3172374"/>
          </a:xfrm>
          <a:prstGeom prst="rect">
            <a:avLst/>
          </a:prstGeom>
        </p:spPr>
      </p:pic>
      <p:sp>
        <p:nvSpPr>
          <p:cNvPr id="6" name="CuadroTexto 5">
            <a:extLst>
              <a:ext uri="{FF2B5EF4-FFF2-40B4-BE49-F238E27FC236}">
                <a16:creationId xmlns:a16="http://schemas.microsoft.com/office/drawing/2014/main" id="{B13EAADC-1F9E-370D-0E82-E732DF20E03B}"/>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a:t>Wolver:</a:t>
            </a:r>
          </a:p>
          <a:p>
            <a:pPr lvl="1" indent="-228600">
              <a:spcAft>
                <a:spcPts val="600"/>
              </a:spcAft>
              <a:buFont typeface="Arial" panose="020B0604020202020204" pitchFamily="34" charset="0"/>
              <a:buChar char="•"/>
            </a:pPr>
            <a:r>
              <a:rPr lang="en-US" sz="1700" dirty="0"/>
              <a:t>Ventas: $165,6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5.354</a:t>
            </a:r>
          </a:p>
          <a:p>
            <a:pPr indent="-228600">
              <a:spcAft>
                <a:spcPts val="600"/>
              </a:spcAft>
              <a:buFont typeface="Arial" panose="020B0604020202020204" pitchFamily="34" charset="0"/>
              <a:buChar char="•"/>
            </a:pPr>
            <a:r>
              <a:rPr lang="en-US" sz="1700" dirty="0" err="1"/>
              <a:t>Mannol</a:t>
            </a:r>
            <a:r>
              <a:rPr lang="en-US" sz="1700" dirty="0"/>
              <a:t>:</a:t>
            </a:r>
          </a:p>
          <a:p>
            <a:pPr lvl="1" indent="-228600">
              <a:spcAft>
                <a:spcPts val="600"/>
              </a:spcAft>
              <a:buFont typeface="Arial" panose="020B0604020202020204" pitchFamily="34" charset="0"/>
              <a:buChar char="•"/>
            </a:pPr>
            <a:r>
              <a:rPr lang="en-US" sz="1700" noProof="0" dirty="0"/>
              <a:t>Ventas: $75,9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1.630</a:t>
            </a:r>
            <a:endParaRPr lang="en-US" sz="1700" noProof="0" dirty="0"/>
          </a:p>
          <a:p>
            <a:pPr indent="-228600">
              <a:spcAft>
                <a:spcPts val="600"/>
              </a:spcAft>
              <a:buFont typeface="Arial" panose="020B0604020202020204" pitchFamily="34" charset="0"/>
              <a:buChar char="•"/>
            </a:pPr>
            <a:r>
              <a:rPr lang="en-US" sz="1700" noProof="0" dirty="0"/>
              <a:t>Liqui Moly:</a:t>
            </a:r>
          </a:p>
          <a:p>
            <a:pPr lvl="1" indent="-228600">
              <a:spcAft>
                <a:spcPts val="600"/>
              </a:spcAft>
              <a:buFont typeface="Arial" panose="020B0604020202020204" pitchFamily="34" charset="0"/>
              <a:buChar char="•"/>
            </a:pPr>
            <a:r>
              <a:rPr lang="en-US" sz="1700" noProof="0" dirty="0"/>
              <a:t>Ventas: $</a:t>
            </a:r>
            <a:r>
              <a:rPr lang="en-US" sz="1700" dirty="0"/>
              <a:t>55</a:t>
            </a:r>
            <a:r>
              <a:rPr lang="en-US" sz="1700" noProof="0" dirty="0"/>
              <a:t>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1.033</a:t>
            </a:r>
          </a:p>
          <a:p>
            <a:pPr indent="-228600">
              <a:spcAft>
                <a:spcPts val="600"/>
              </a:spcAft>
              <a:buFont typeface="Arial" panose="020B0604020202020204" pitchFamily="34" charset="0"/>
              <a:buChar char="•"/>
            </a:pPr>
            <a:r>
              <a:rPr lang="en-US" sz="1700" noProof="0" dirty="0"/>
              <a:t>Honda:</a:t>
            </a:r>
          </a:p>
          <a:p>
            <a:pPr lvl="1" indent="-228600">
              <a:spcAft>
                <a:spcPts val="600"/>
              </a:spcAft>
              <a:buFont typeface="Arial" panose="020B0604020202020204" pitchFamily="34" charset="0"/>
              <a:buChar char="•"/>
            </a:pPr>
            <a:r>
              <a:rPr lang="en-US" sz="1700" noProof="0" dirty="0"/>
              <a:t>Ventas: $24,6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384 </a:t>
            </a:r>
          </a:p>
          <a:p>
            <a:pPr indent="-228600">
              <a:spcAft>
                <a:spcPts val="600"/>
              </a:spcAft>
              <a:buFont typeface="Arial" panose="020B0604020202020204" pitchFamily="34" charset="0"/>
              <a:buChar char="•"/>
            </a:pPr>
            <a:r>
              <a:rPr lang="en-US" sz="1700" dirty="0" err="1"/>
              <a:t>Senfineco</a:t>
            </a:r>
            <a:r>
              <a:rPr lang="en-US" sz="1700" dirty="0"/>
              <a:t>:</a:t>
            </a:r>
            <a:endParaRPr lang="en-US" sz="1700" noProof="0" dirty="0"/>
          </a:p>
          <a:p>
            <a:pPr lvl="1" indent="-228600">
              <a:spcAft>
                <a:spcPts val="600"/>
              </a:spcAft>
              <a:buFont typeface="Arial" panose="020B0604020202020204" pitchFamily="34" charset="0"/>
              <a:buChar char="•"/>
            </a:pPr>
            <a:r>
              <a:rPr lang="en-US" sz="1700" dirty="0"/>
              <a:t>Ventas: $6,1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494</a:t>
            </a:r>
          </a:p>
        </p:txBody>
      </p:sp>
    </p:spTree>
    <p:extLst>
      <p:ext uri="{BB962C8B-B14F-4D97-AF65-F5344CB8AC3E}">
        <p14:creationId xmlns:p14="http://schemas.microsoft.com/office/powerpoint/2010/main" val="935013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6387-1CAA-DFFA-477E-AF9534AEC8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4F6B43-AB8F-2159-0CB5-3DA9989E27F4}"/>
              </a:ext>
            </a:extLst>
          </p:cNvPr>
          <p:cNvSpPr>
            <a:spLocks noGrp="1"/>
          </p:cNvSpPr>
          <p:nvPr>
            <p:ph type="title"/>
          </p:nvPr>
        </p:nvSpPr>
        <p:spPr>
          <a:xfrm>
            <a:off x="521208" y="978408"/>
            <a:ext cx="11155680" cy="664125"/>
          </a:xfrm>
        </p:spPr>
        <p:txBody>
          <a:bodyPr>
            <a:noAutofit/>
          </a:bodyPr>
          <a:lstStyle/>
          <a:p>
            <a:pPr algn="ctr"/>
            <a:r>
              <a:rPr lang="es-CL" sz="2000" noProof="0" dirty="0"/>
              <a:t>Top Productos RDS en mercado Lubricantes</a:t>
            </a:r>
            <a:r>
              <a:rPr lang="es-CL" sz="2000" dirty="0"/>
              <a:t> </a:t>
            </a:r>
            <a:r>
              <a:rPr lang="es-CL" sz="2000" noProof="0" dirty="0"/>
              <a:t>según venta durante el periodo de estudio</a:t>
            </a:r>
          </a:p>
        </p:txBody>
      </p:sp>
      <p:pic>
        <p:nvPicPr>
          <p:cNvPr id="4" name="Imagen 3">
            <a:extLst>
              <a:ext uri="{FF2B5EF4-FFF2-40B4-BE49-F238E27FC236}">
                <a16:creationId xmlns:a16="http://schemas.microsoft.com/office/drawing/2014/main" id="{2BCD2180-EDAD-B361-36B0-FFF852AB0504}"/>
              </a:ext>
            </a:extLst>
          </p:cNvPr>
          <p:cNvPicPr>
            <a:picLocks noChangeAspect="1"/>
          </p:cNvPicPr>
          <p:nvPr/>
        </p:nvPicPr>
        <p:blipFill>
          <a:blip r:embed="rId2"/>
          <a:stretch>
            <a:fillRect/>
          </a:stretch>
        </p:blipFill>
        <p:spPr>
          <a:xfrm>
            <a:off x="1550284" y="1451303"/>
            <a:ext cx="9091431" cy="5015962"/>
          </a:xfrm>
          <a:prstGeom prst="rect">
            <a:avLst/>
          </a:prstGeom>
        </p:spPr>
      </p:pic>
    </p:spTree>
    <p:extLst>
      <p:ext uri="{BB962C8B-B14F-4D97-AF65-F5344CB8AC3E}">
        <p14:creationId xmlns:p14="http://schemas.microsoft.com/office/powerpoint/2010/main" val="2622299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013D5-69CA-0CBC-8545-F4AE19BBE2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6165A6-8172-5DC8-F8F3-2A188DBF6B38}"/>
              </a:ext>
            </a:extLst>
          </p:cNvPr>
          <p:cNvSpPr>
            <a:spLocks noGrp="1"/>
          </p:cNvSpPr>
          <p:nvPr>
            <p:ph type="title"/>
          </p:nvPr>
        </p:nvSpPr>
        <p:spPr>
          <a:xfrm>
            <a:off x="518160" y="2697480"/>
            <a:ext cx="11155680" cy="731520"/>
          </a:xfrm>
        </p:spPr>
        <p:txBody>
          <a:bodyPr>
            <a:normAutofit fontScale="90000"/>
          </a:bodyPr>
          <a:lstStyle/>
          <a:p>
            <a:pPr algn="ctr"/>
            <a:r>
              <a:rPr lang="es-CL" noProof="0" dirty="0"/>
              <a:t>Mercado de Neumáticos</a:t>
            </a:r>
          </a:p>
        </p:txBody>
      </p:sp>
    </p:spTree>
    <p:extLst>
      <p:ext uri="{BB962C8B-B14F-4D97-AF65-F5344CB8AC3E}">
        <p14:creationId xmlns:p14="http://schemas.microsoft.com/office/powerpoint/2010/main" val="453755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4556-4728-4067-4F45-EBD24A8FF4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EE919D-D72F-C33F-F8F7-B394B2378B3D}"/>
              </a:ext>
            </a:extLst>
          </p:cNvPr>
          <p:cNvSpPr>
            <a:spLocks noGrp="1"/>
          </p:cNvSpPr>
          <p:nvPr>
            <p:ph type="title"/>
          </p:nvPr>
        </p:nvSpPr>
        <p:spPr>
          <a:xfrm>
            <a:off x="6185405" y="1262888"/>
            <a:ext cx="5574793" cy="951992"/>
          </a:xfrm>
        </p:spPr>
        <p:txBody>
          <a:bodyPr>
            <a:normAutofit/>
          </a:bodyPr>
          <a:lstStyle/>
          <a:p>
            <a:pPr algn="ctr"/>
            <a:r>
              <a:rPr lang="es-CL" sz="2600" dirty="0"/>
              <a:t>Distribución de ventas mercado de Neumáticos por </a:t>
            </a:r>
            <a:r>
              <a:rPr lang="es-CL" sz="2600" dirty="0" err="1"/>
              <a:t>Seller</a:t>
            </a:r>
            <a:endParaRPr lang="es-CL" sz="2600" dirty="0"/>
          </a:p>
        </p:txBody>
      </p:sp>
      <p:sp>
        <p:nvSpPr>
          <p:cNvPr id="13" name="Título 1">
            <a:extLst>
              <a:ext uri="{FF2B5EF4-FFF2-40B4-BE49-F238E27FC236}">
                <a16:creationId xmlns:a16="http://schemas.microsoft.com/office/drawing/2014/main" id="{276BE219-5BB7-1BFE-7122-DDC97BD9059A}"/>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mercado de Neumáticos durante periodo de estudio</a:t>
            </a:r>
          </a:p>
        </p:txBody>
      </p:sp>
      <p:sp>
        <p:nvSpPr>
          <p:cNvPr id="15" name="CuadroTexto 14">
            <a:extLst>
              <a:ext uri="{FF2B5EF4-FFF2-40B4-BE49-F238E27FC236}">
                <a16:creationId xmlns:a16="http://schemas.microsoft.com/office/drawing/2014/main" id="{ECD84588-DE2C-56DB-40FD-EB389CA1BB35}"/>
              </a:ext>
            </a:extLst>
          </p:cNvPr>
          <p:cNvSpPr txBox="1"/>
          <p:nvPr/>
        </p:nvSpPr>
        <p:spPr>
          <a:xfrm>
            <a:off x="614340" y="5364480"/>
            <a:ext cx="5388526" cy="646331"/>
          </a:xfrm>
          <a:prstGeom prst="rect">
            <a:avLst/>
          </a:prstGeom>
          <a:noFill/>
        </p:spPr>
        <p:txBody>
          <a:bodyPr wrap="square" rtlCol="0">
            <a:spAutoFit/>
          </a:bodyPr>
          <a:lstStyle/>
          <a:p>
            <a:pPr algn="ctr"/>
            <a:r>
              <a:rPr lang="es-CL" i="1" dirty="0"/>
              <a:t>Incremento de venta en últimos 18 meses de un 49,22%</a:t>
            </a:r>
          </a:p>
        </p:txBody>
      </p:sp>
      <p:sp>
        <p:nvSpPr>
          <p:cNvPr id="17" name="CuadroTexto 16">
            <a:extLst>
              <a:ext uri="{FF2B5EF4-FFF2-40B4-BE49-F238E27FC236}">
                <a16:creationId xmlns:a16="http://schemas.microsoft.com/office/drawing/2014/main" id="{B88E1105-DA62-FF2E-7C36-F0E2789BE3EE}"/>
              </a:ext>
            </a:extLst>
          </p:cNvPr>
          <p:cNvSpPr txBox="1"/>
          <p:nvPr/>
        </p:nvSpPr>
        <p:spPr>
          <a:xfrm>
            <a:off x="6398012" y="5364480"/>
            <a:ext cx="5388526" cy="646331"/>
          </a:xfrm>
          <a:prstGeom prst="rect">
            <a:avLst/>
          </a:prstGeom>
          <a:noFill/>
        </p:spPr>
        <p:txBody>
          <a:bodyPr wrap="square" rtlCol="0">
            <a:spAutoFit/>
          </a:bodyPr>
          <a:lstStyle/>
          <a:p>
            <a:pPr algn="ctr"/>
            <a:r>
              <a:rPr lang="es-CL" i="1" dirty="0"/>
              <a:t>Top 5 mejores Sellers concentran el 66,51% de las ventas del mercado (AUTOSOL Top 8 con 2,73%).</a:t>
            </a:r>
          </a:p>
        </p:txBody>
      </p:sp>
      <p:pic>
        <p:nvPicPr>
          <p:cNvPr id="4" name="Imagen 3">
            <a:extLst>
              <a:ext uri="{FF2B5EF4-FFF2-40B4-BE49-F238E27FC236}">
                <a16:creationId xmlns:a16="http://schemas.microsoft.com/office/drawing/2014/main" id="{985AD3F5-AD79-3B3E-8FB7-7DDA229757CF}"/>
              </a:ext>
            </a:extLst>
          </p:cNvPr>
          <p:cNvPicPr>
            <a:picLocks noChangeAspect="1"/>
          </p:cNvPicPr>
          <p:nvPr/>
        </p:nvPicPr>
        <p:blipFill>
          <a:blip r:embed="rId2"/>
          <a:stretch>
            <a:fillRect/>
          </a:stretch>
        </p:blipFill>
        <p:spPr>
          <a:xfrm>
            <a:off x="733813" y="2402419"/>
            <a:ext cx="5335846" cy="2684729"/>
          </a:xfrm>
          <a:prstGeom prst="rect">
            <a:avLst/>
          </a:prstGeom>
        </p:spPr>
      </p:pic>
      <p:pic>
        <p:nvPicPr>
          <p:cNvPr id="8" name="Imagen 7">
            <a:extLst>
              <a:ext uri="{FF2B5EF4-FFF2-40B4-BE49-F238E27FC236}">
                <a16:creationId xmlns:a16="http://schemas.microsoft.com/office/drawing/2014/main" id="{2D0D33FB-0CB1-5B08-CCF7-F232C34EE834}"/>
              </a:ext>
            </a:extLst>
          </p:cNvPr>
          <p:cNvPicPr>
            <a:picLocks noChangeAspect="1"/>
          </p:cNvPicPr>
          <p:nvPr/>
        </p:nvPicPr>
        <p:blipFill>
          <a:blip r:embed="rId3"/>
          <a:stretch>
            <a:fillRect/>
          </a:stretch>
        </p:blipFill>
        <p:spPr>
          <a:xfrm>
            <a:off x="6424352" y="2402418"/>
            <a:ext cx="5335846" cy="2690941"/>
          </a:xfrm>
          <a:prstGeom prst="rect">
            <a:avLst/>
          </a:prstGeom>
        </p:spPr>
      </p:pic>
    </p:spTree>
    <p:extLst>
      <p:ext uri="{BB962C8B-B14F-4D97-AF65-F5344CB8AC3E}">
        <p14:creationId xmlns:p14="http://schemas.microsoft.com/office/powerpoint/2010/main" val="1944277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5799-411A-4E0D-E381-9BA46B0BB7E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F4EF8-022A-6E3D-F504-A28DFEA00536}"/>
              </a:ext>
            </a:extLst>
          </p:cNvPr>
          <p:cNvSpPr>
            <a:spLocks noGrp="1"/>
          </p:cNvSpPr>
          <p:nvPr>
            <p:ph type="title"/>
          </p:nvPr>
        </p:nvSpPr>
        <p:spPr>
          <a:xfrm>
            <a:off x="2754037" y="995342"/>
            <a:ext cx="6683925" cy="1045126"/>
          </a:xfrm>
        </p:spPr>
        <p:txBody>
          <a:bodyPr>
            <a:noAutofit/>
          </a:bodyPr>
          <a:lstStyle/>
          <a:p>
            <a:pPr algn="ctr"/>
            <a:r>
              <a:rPr lang="es-CL" sz="2800" dirty="0"/>
              <a:t>Distribución de ventas en mercado de Neumáticos por categoría</a:t>
            </a:r>
          </a:p>
        </p:txBody>
      </p:sp>
      <p:pic>
        <p:nvPicPr>
          <p:cNvPr id="4" name="Imagen 3">
            <a:extLst>
              <a:ext uri="{FF2B5EF4-FFF2-40B4-BE49-F238E27FC236}">
                <a16:creationId xmlns:a16="http://schemas.microsoft.com/office/drawing/2014/main" id="{AAD49C32-88D6-6F07-EBCA-3245CFE13A29}"/>
              </a:ext>
            </a:extLst>
          </p:cNvPr>
          <p:cNvPicPr>
            <a:picLocks noChangeAspect="1"/>
          </p:cNvPicPr>
          <p:nvPr/>
        </p:nvPicPr>
        <p:blipFill>
          <a:blip r:embed="rId2"/>
          <a:stretch>
            <a:fillRect/>
          </a:stretch>
        </p:blipFill>
        <p:spPr>
          <a:xfrm>
            <a:off x="1658407" y="2040468"/>
            <a:ext cx="8875184" cy="4486357"/>
          </a:xfrm>
          <a:prstGeom prst="rect">
            <a:avLst/>
          </a:prstGeom>
        </p:spPr>
      </p:pic>
    </p:spTree>
    <p:extLst>
      <p:ext uri="{BB962C8B-B14F-4D97-AF65-F5344CB8AC3E}">
        <p14:creationId xmlns:p14="http://schemas.microsoft.com/office/powerpoint/2010/main" val="3494001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136557-F7FD-BE7F-943D-B7021E7509AA}"/>
            </a:ext>
          </a:extLst>
        </p:cNvPr>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DF7B916-0F0C-1514-BD65-F2E00388698A}"/>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dirty="0">
                <a:solidFill>
                  <a:schemeClr val="tx1"/>
                </a:solidFill>
                <a:latin typeface="+mj-lt"/>
                <a:ea typeface="+mj-ea"/>
                <a:cs typeface="+mj-cs"/>
              </a:rPr>
              <a:t>Top 5 Marcas </a:t>
            </a:r>
            <a:r>
              <a:rPr lang="en-US" sz="3700" b="1" kern="1200" noProof="0" dirty="0" err="1">
                <a:solidFill>
                  <a:schemeClr val="tx1"/>
                </a:solidFill>
                <a:latin typeface="+mj-lt"/>
                <a:ea typeface="+mj-ea"/>
                <a:cs typeface="+mj-cs"/>
              </a:rPr>
              <a:t>más</a:t>
            </a:r>
            <a:r>
              <a:rPr lang="en-US" sz="3700" b="1" kern="1200" noProof="0" dirty="0">
                <a:solidFill>
                  <a:schemeClr val="tx1"/>
                </a:solidFill>
                <a:latin typeface="+mj-lt"/>
                <a:ea typeface="+mj-ea"/>
                <a:cs typeface="+mj-cs"/>
              </a:rPr>
              <a:t> </a:t>
            </a:r>
            <a:r>
              <a:rPr lang="en-US" sz="3700" b="1" kern="1200" noProof="0" dirty="0" err="1">
                <a:solidFill>
                  <a:schemeClr val="tx1"/>
                </a:solidFill>
                <a:latin typeface="+mj-lt"/>
                <a:ea typeface="+mj-ea"/>
                <a:cs typeface="+mj-cs"/>
              </a:rPr>
              <a:t>vendidas</a:t>
            </a:r>
            <a:r>
              <a:rPr lang="en-US" sz="3700" b="1" kern="1200" noProof="0" dirty="0">
                <a:solidFill>
                  <a:schemeClr val="tx1"/>
                </a:solidFill>
                <a:latin typeface="+mj-lt"/>
                <a:ea typeface="+mj-ea"/>
                <a:cs typeface="+mj-cs"/>
              </a:rPr>
              <a:t> </a:t>
            </a:r>
            <a:r>
              <a:rPr lang="en-US" sz="3700" b="1" kern="1200" noProof="0" dirty="0" err="1">
                <a:solidFill>
                  <a:schemeClr val="tx1"/>
                </a:solidFill>
                <a:latin typeface="+mj-lt"/>
                <a:ea typeface="+mj-ea"/>
                <a:cs typeface="+mj-cs"/>
              </a:rPr>
              <a:t>en</a:t>
            </a:r>
            <a:r>
              <a:rPr lang="en-US" sz="3700" b="1" kern="1200" noProof="0" dirty="0">
                <a:solidFill>
                  <a:schemeClr val="tx1"/>
                </a:solidFill>
                <a:latin typeface="+mj-lt"/>
                <a:ea typeface="+mj-ea"/>
                <a:cs typeface="+mj-cs"/>
              </a:rPr>
              <a:t> mercado de </a:t>
            </a:r>
            <a:r>
              <a:rPr lang="en-US" sz="3700" b="1" kern="1200" noProof="0" dirty="0" err="1">
                <a:solidFill>
                  <a:schemeClr val="tx1"/>
                </a:solidFill>
                <a:latin typeface="+mj-lt"/>
                <a:ea typeface="+mj-ea"/>
                <a:cs typeface="+mj-cs"/>
              </a:rPr>
              <a:t>Neumáticos</a:t>
            </a:r>
            <a:endParaRPr lang="en-US" sz="3700" b="1" kern="1200" noProof="0" dirty="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descr="Gráfico, Gráfico de barras&#10;&#10;El contenido generado por IA puede ser incorrecto.">
            <a:extLst>
              <a:ext uri="{FF2B5EF4-FFF2-40B4-BE49-F238E27FC236}">
                <a16:creationId xmlns:a16="http://schemas.microsoft.com/office/drawing/2014/main" id="{6FCC6604-3909-44FD-A396-A46BC51AA68F}"/>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54F88D59-4055-CEC2-13EF-86801C9E6F10}"/>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err="1"/>
              <a:t>Maxtrek</a:t>
            </a:r>
            <a:r>
              <a:rPr lang="en-US" sz="1700" noProof="0" dirty="0"/>
              <a:t>:</a:t>
            </a:r>
          </a:p>
          <a:p>
            <a:pPr lvl="1" indent="-228600">
              <a:spcAft>
                <a:spcPts val="600"/>
              </a:spcAft>
              <a:buFont typeface="Arial" panose="020B0604020202020204" pitchFamily="34" charset="0"/>
              <a:buChar char="•"/>
            </a:pPr>
            <a:r>
              <a:rPr lang="en-US" sz="1700" dirty="0"/>
              <a:t>Ventas: $1.122,7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20.097</a:t>
            </a:r>
          </a:p>
          <a:p>
            <a:pPr indent="-228600">
              <a:spcAft>
                <a:spcPts val="600"/>
              </a:spcAft>
              <a:buFont typeface="Arial" panose="020B0604020202020204" pitchFamily="34" charset="0"/>
              <a:buChar char="•"/>
            </a:pPr>
            <a:r>
              <a:rPr lang="en-US" sz="1700" dirty="0" err="1"/>
              <a:t>Rockblade</a:t>
            </a:r>
            <a:r>
              <a:rPr lang="en-US" sz="1700" dirty="0"/>
              <a:t>:</a:t>
            </a:r>
          </a:p>
          <a:p>
            <a:pPr lvl="1" indent="-228600">
              <a:spcAft>
                <a:spcPts val="600"/>
              </a:spcAft>
              <a:buFont typeface="Arial" panose="020B0604020202020204" pitchFamily="34" charset="0"/>
              <a:buChar char="•"/>
            </a:pPr>
            <a:r>
              <a:rPr lang="en-US" sz="1700" noProof="0" dirty="0"/>
              <a:t>Ventas: $1.024,2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15.282</a:t>
            </a:r>
            <a:endParaRPr lang="en-US" sz="1700" noProof="0" dirty="0"/>
          </a:p>
          <a:p>
            <a:pPr indent="-228600">
              <a:spcAft>
                <a:spcPts val="600"/>
              </a:spcAft>
              <a:buFont typeface="Arial" panose="020B0604020202020204" pitchFamily="34" charset="0"/>
              <a:buChar char="•"/>
            </a:pPr>
            <a:r>
              <a:rPr lang="en-US" sz="1700" noProof="0" dirty="0" err="1"/>
              <a:t>Goodride</a:t>
            </a:r>
            <a:r>
              <a:rPr lang="en-US" sz="1700" noProof="0" dirty="0"/>
              <a:t>:</a:t>
            </a:r>
          </a:p>
          <a:p>
            <a:pPr lvl="1" indent="-228600">
              <a:spcAft>
                <a:spcPts val="600"/>
              </a:spcAft>
              <a:buFont typeface="Arial" panose="020B0604020202020204" pitchFamily="34" charset="0"/>
              <a:buChar char="•"/>
            </a:pPr>
            <a:r>
              <a:rPr lang="en-US" sz="1700" noProof="0" dirty="0"/>
              <a:t>Ventas: $729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9.592</a:t>
            </a:r>
          </a:p>
          <a:p>
            <a:pPr indent="-228600">
              <a:spcAft>
                <a:spcPts val="600"/>
              </a:spcAft>
              <a:buFont typeface="Arial" panose="020B0604020202020204" pitchFamily="34" charset="0"/>
              <a:buChar char="•"/>
            </a:pPr>
            <a:r>
              <a:rPr lang="en-US" sz="1700" dirty="0" err="1"/>
              <a:t>Roadx</a:t>
            </a:r>
            <a:r>
              <a:rPr lang="en-US" sz="1700" noProof="0" dirty="0"/>
              <a:t>:</a:t>
            </a:r>
          </a:p>
          <a:p>
            <a:pPr lvl="1" indent="-228600">
              <a:spcAft>
                <a:spcPts val="600"/>
              </a:spcAft>
              <a:buFont typeface="Arial" panose="020B0604020202020204" pitchFamily="34" charset="0"/>
              <a:buChar char="•"/>
            </a:pPr>
            <a:r>
              <a:rPr lang="en-US" sz="1700" noProof="0" dirty="0"/>
              <a:t>Ventas: $591,1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7.143</a:t>
            </a:r>
          </a:p>
          <a:p>
            <a:pPr indent="-228600">
              <a:spcAft>
                <a:spcPts val="600"/>
              </a:spcAft>
              <a:buFont typeface="Arial" panose="020B0604020202020204" pitchFamily="34" charset="0"/>
              <a:buChar char="•"/>
            </a:pPr>
            <a:r>
              <a:rPr lang="en-US" sz="1700" dirty="0" err="1"/>
              <a:t>Xbri</a:t>
            </a:r>
            <a:r>
              <a:rPr lang="en-US" sz="1700" dirty="0"/>
              <a:t>:</a:t>
            </a:r>
            <a:endParaRPr lang="en-US" sz="1700" noProof="0" dirty="0"/>
          </a:p>
          <a:p>
            <a:pPr lvl="1" indent="-228600">
              <a:spcAft>
                <a:spcPts val="600"/>
              </a:spcAft>
              <a:buFont typeface="Arial" panose="020B0604020202020204" pitchFamily="34" charset="0"/>
              <a:buChar char="•"/>
            </a:pPr>
            <a:r>
              <a:rPr lang="en-US" sz="1700" dirty="0"/>
              <a:t>Ventas: $467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a:t>
            </a:r>
            <a:r>
              <a:rPr lang="en-US" sz="1700" dirty="0"/>
              <a:t>5.350</a:t>
            </a:r>
            <a:endParaRPr lang="en-US" sz="1700" noProof="0" dirty="0"/>
          </a:p>
        </p:txBody>
      </p:sp>
    </p:spTree>
    <p:extLst>
      <p:ext uri="{BB962C8B-B14F-4D97-AF65-F5344CB8AC3E}">
        <p14:creationId xmlns:p14="http://schemas.microsoft.com/office/powerpoint/2010/main" val="3173459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501E5-481E-B86B-361E-FCE8553DB1E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C8931C-5363-8765-3A71-06C0FCD10F5D}"/>
              </a:ext>
            </a:extLst>
          </p:cNvPr>
          <p:cNvSpPr>
            <a:spLocks noGrp="1"/>
          </p:cNvSpPr>
          <p:nvPr>
            <p:ph type="title"/>
          </p:nvPr>
        </p:nvSpPr>
        <p:spPr>
          <a:xfrm>
            <a:off x="521208" y="978408"/>
            <a:ext cx="11155680" cy="664125"/>
          </a:xfrm>
        </p:spPr>
        <p:txBody>
          <a:bodyPr>
            <a:noAutofit/>
          </a:bodyPr>
          <a:lstStyle/>
          <a:p>
            <a:pPr algn="ctr"/>
            <a:r>
              <a:rPr lang="es-CL" sz="2000" noProof="0" dirty="0"/>
              <a:t>Top Productos mercado Neumáticos</a:t>
            </a:r>
            <a:r>
              <a:rPr lang="es-CL" sz="2000" dirty="0"/>
              <a:t> </a:t>
            </a:r>
            <a:r>
              <a:rPr lang="es-CL" sz="2000" noProof="0" dirty="0"/>
              <a:t>según venta durante el periodo de estudio</a:t>
            </a:r>
          </a:p>
        </p:txBody>
      </p:sp>
      <p:pic>
        <p:nvPicPr>
          <p:cNvPr id="4" name="Imagen 3">
            <a:extLst>
              <a:ext uri="{FF2B5EF4-FFF2-40B4-BE49-F238E27FC236}">
                <a16:creationId xmlns:a16="http://schemas.microsoft.com/office/drawing/2014/main" id="{3A5BA2E4-ABF2-6C91-26D7-B88B071A7D11}"/>
              </a:ext>
            </a:extLst>
          </p:cNvPr>
          <p:cNvPicPr>
            <a:picLocks noChangeAspect="1"/>
          </p:cNvPicPr>
          <p:nvPr/>
        </p:nvPicPr>
        <p:blipFill>
          <a:blip r:embed="rId2"/>
          <a:stretch>
            <a:fillRect/>
          </a:stretch>
        </p:blipFill>
        <p:spPr>
          <a:xfrm>
            <a:off x="1658280" y="1347892"/>
            <a:ext cx="8875440" cy="5400979"/>
          </a:xfrm>
          <a:prstGeom prst="rect">
            <a:avLst/>
          </a:prstGeom>
        </p:spPr>
      </p:pic>
    </p:spTree>
    <p:extLst>
      <p:ext uri="{BB962C8B-B14F-4D97-AF65-F5344CB8AC3E}">
        <p14:creationId xmlns:p14="http://schemas.microsoft.com/office/powerpoint/2010/main" val="34085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B153-CA3D-5386-364E-BEC63D1234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4F1DCC-CBE0-D1A3-5EC7-8AAF1BE19920}"/>
              </a:ext>
            </a:extLst>
          </p:cNvPr>
          <p:cNvSpPr>
            <a:spLocks noGrp="1"/>
          </p:cNvSpPr>
          <p:nvPr>
            <p:ph type="title"/>
          </p:nvPr>
        </p:nvSpPr>
        <p:spPr>
          <a:xfrm>
            <a:off x="518160" y="2697480"/>
            <a:ext cx="11155680" cy="731520"/>
          </a:xfrm>
        </p:spPr>
        <p:txBody>
          <a:bodyPr>
            <a:normAutofit fontScale="90000"/>
          </a:bodyPr>
          <a:lstStyle/>
          <a:p>
            <a:pPr algn="ctr"/>
            <a:r>
              <a:rPr lang="es-CL" noProof="0" dirty="0"/>
              <a:t>KIA Chile en Mercado de Neumáticos</a:t>
            </a:r>
          </a:p>
        </p:txBody>
      </p:sp>
    </p:spTree>
    <p:extLst>
      <p:ext uri="{BB962C8B-B14F-4D97-AF65-F5344CB8AC3E}">
        <p14:creationId xmlns:p14="http://schemas.microsoft.com/office/powerpoint/2010/main" val="2012998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D73E-5556-EBDC-ECC6-13F4DEDC95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672C82-7306-08A3-7C08-C43801A9E611}"/>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KIA Chile en mercado de Neumáticos por Categoría</a:t>
            </a:r>
          </a:p>
        </p:txBody>
      </p:sp>
      <p:sp>
        <p:nvSpPr>
          <p:cNvPr id="13" name="Título 1">
            <a:extLst>
              <a:ext uri="{FF2B5EF4-FFF2-40B4-BE49-F238E27FC236}">
                <a16:creationId xmlns:a16="http://schemas.microsoft.com/office/drawing/2014/main" id="{A7017BD3-4D48-C9A1-3BA2-B46B327CCD31}"/>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KIA Chile en Neumáticos durante periodo de estudio</a:t>
            </a:r>
          </a:p>
        </p:txBody>
      </p:sp>
      <p:sp>
        <p:nvSpPr>
          <p:cNvPr id="15" name="CuadroTexto 14">
            <a:extLst>
              <a:ext uri="{FF2B5EF4-FFF2-40B4-BE49-F238E27FC236}">
                <a16:creationId xmlns:a16="http://schemas.microsoft.com/office/drawing/2014/main" id="{CA961E16-61BD-400F-5698-C6BEB939F9BF}"/>
              </a:ext>
            </a:extLst>
          </p:cNvPr>
          <p:cNvSpPr txBox="1"/>
          <p:nvPr/>
        </p:nvSpPr>
        <p:spPr>
          <a:xfrm>
            <a:off x="614340" y="5364480"/>
            <a:ext cx="5388526" cy="369332"/>
          </a:xfrm>
          <a:prstGeom prst="rect">
            <a:avLst/>
          </a:prstGeom>
          <a:noFill/>
        </p:spPr>
        <p:txBody>
          <a:bodyPr wrap="square" rtlCol="0">
            <a:spAutoFit/>
          </a:bodyPr>
          <a:lstStyle/>
          <a:p>
            <a:pPr algn="ctr"/>
            <a:r>
              <a:rPr lang="es-CL" i="1" dirty="0" err="1"/>
              <a:t>Peak</a:t>
            </a:r>
            <a:r>
              <a:rPr lang="es-CL" i="1" dirty="0"/>
              <a:t> de ventas en marzo 2025 ($1,7 millones)</a:t>
            </a:r>
          </a:p>
        </p:txBody>
      </p:sp>
      <p:pic>
        <p:nvPicPr>
          <p:cNvPr id="4" name="Imagen 3">
            <a:extLst>
              <a:ext uri="{FF2B5EF4-FFF2-40B4-BE49-F238E27FC236}">
                <a16:creationId xmlns:a16="http://schemas.microsoft.com/office/drawing/2014/main" id="{59CF6A0B-1ACF-F7EB-71D5-97698400C21F}"/>
              </a:ext>
            </a:extLst>
          </p:cNvPr>
          <p:cNvPicPr>
            <a:picLocks noChangeAspect="1"/>
          </p:cNvPicPr>
          <p:nvPr/>
        </p:nvPicPr>
        <p:blipFill>
          <a:blip r:embed="rId2"/>
          <a:stretch>
            <a:fillRect/>
          </a:stretch>
        </p:blipFill>
        <p:spPr>
          <a:xfrm>
            <a:off x="652438" y="2433297"/>
            <a:ext cx="5312329" cy="2662415"/>
          </a:xfrm>
          <a:prstGeom prst="rect">
            <a:avLst/>
          </a:prstGeom>
        </p:spPr>
      </p:pic>
      <p:pic>
        <p:nvPicPr>
          <p:cNvPr id="7" name="Imagen 6">
            <a:extLst>
              <a:ext uri="{FF2B5EF4-FFF2-40B4-BE49-F238E27FC236}">
                <a16:creationId xmlns:a16="http://schemas.microsoft.com/office/drawing/2014/main" id="{6869661F-9646-CB71-BD62-28895597976E}"/>
              </a:ext>
            </a:extLst>
          </p:cNvPr>
          <p:cNvPicPr>
            <a:picLocks noChangeAspect="1"/>
          </p:cNvPicPr>
          <p:nvPr/>
        </p:nvPicPr>
        <p:blipFill>
          <a:blip r:embed="rId3"/>
          <a:stretch>
            <a:fillRect/>
          </a:stretch>
        </p:blipFill>
        <p:spPr>
          <a:xfrm>
            <a:off x="6316636" y="2433296"/>
            <a:ext cx="5312330" cy="2662415"/>
          </a:xfrm>
          <a:prstGeom prst="rect">
            <a:avLst/>
          </a:prstGeom>
        </p:spPr>
      </p:pic>
    </p:spTree>
    <p:extLst>
      <p:ext uri="{BB962C8B-B14F-4D97-AF65-F5344CB8AC3E}">
        <p14:creationId xmlns:p14="http://schemas.microsoft.com/office/powerpoint/2010/main" val="15420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F62F80-C016-0051-4B1F-ADD3BBA5A43A}"/>
              </a:ext>
            </a:extLst>
          </p:cNvPr>
          <p:cNvSpPr>
            <a:spLocks noGrp="1"/>
          </p:cNvSpPr>
          <p:nvPr>
            <p:ph type="title"/>
          </p:nvPr>
        </p:nvSpPr>
        <p:spPr/>
        <p:txBody>
          <a:bodyPr/>
          <a:lstStyle/>
          <a:p>
            <a:r>
              <a:rPr lang="es-CL" noProof="0" dirty="0"/>
              <a:t>Distribución de ventas RDS</a:t>
            </a:r>
          </a:p>
        </p:txBody>
      </p:sp>
      <p:pic>
        <p:nvPicPr>
          <p:cNvPr id="5" name="Marcador de contenido 4">
            <a:extLst>
              <a:ext uri="{FF2B5EF4-FFF2-40B4-BE49-F238E27FC236}">
                <a16:creationId xmlns:a16="http://schemas.microsoft.com/office/drawing/2014/main" id="{FA4DD388-A955-B15A-8A5D-C663BC1B4D3E}"/>
              </a:ext>
            </a:extLst>
          </p:cNvPr>
          <p:cNvPicPr>
            <a:picLocks noGrp="1" noChangeAspect="1"/>
          </p:cNvPicPr>
          <p:nvPr>
            <p:ph idx="1"/>
          </p:nvPr>
        </p:nvPicPr>
        <p:blipFill>
          <a:blip r:embed="rId2"/>
          <a:stretch>
            <a:fillRect/>
          </a:stretch>
        </p:blipFill>
        <p:spPr>
          <a:xfrm>
            <a:off x="696000" y="1709928"/>
            <a:ext cx="10800000" cy="1945454"/>
          </a:xfrm>
        </p:spPr>
      </p:pic>
      <p:pic>
        <p:nvPicPr>
          <p:cNvPr id="7" name="Imagen 6">
            <a:extLst>
              <a:ext uri="{FF2B5EF4-FFF2-40B4-BE49-F238E27FC236}">
                <a16:creationId xmlns:a16="http://schemas.microsoft.com/office/drawing/2014/main" id="{047EA2E0-B093-50B9-7C31-583B248205E4}"/>
              </a:ext>
            </a:extLst>
          </p:cNvPr>
          <p:cNvPicPr>
            <a:picLocks noChangeAspect="1"/>
          </p:cNvPicPr>
          <p:nvPr/>
        </p:nvPicPr>
        <p:blipFill>
          <a:blip r:embed="rId3"/>
          <a:stretch>
            <a:fillRect/>
          </a:stretch>
        </p:blipFill>
        <p:spPr>
          <a:xfrm>
            <a:off x="696000" y="3944942"/>
            <a:ext cx="5400000" cy="2653991"/>
          </a:xfrm>
          <a:prstGeom prst="rect">
            <a:avLst/>
          </a:prstGeom>
        </p:spPr>
      </p:pic>
      <p:sp>
        <p:nvSpPr>
          <p:cNvPr id="8" name="CuadroTexto 7">
            <a:extLst>
              <a:ext uri="{FF2B5EF4-FFF2-40B4-BE49-F238E27FC236}">
                <a16:creationId xmlns:a16="http://schemas.microsoft.com/office/drawing/2014/main" id="{3ACF6BA2-4B7A-A44B-5634-FB7A54FBD085}"/>
              </a:ext>
            </a:extLst>
          </p:cNvPr>
          <p:cNvSpPr txBox="1"/>
          <p:nvPr/>
        </p:nvSpPr>
        <p:spPr>
          <a:xfrm>
            <a:off x="6688666" y="3944942"/>
            <a:ext cx="4807333" cy="923330"/>
          </a:xfrm>
          <a:prstGeom prst="rect">
            <a:avLst/>
          </a:prstGeom>
          <a:noFill/>
        </p:spPr>
        <p:txBody>
          <a:bodyPr wrap="square" rtlCol="0">
            <a:spAutoFit/>
          </a:bodyPr>
          <a:lstStyle/>
          <a:p>
            <a:r>
              <a:rPr lang="es-CL" noProof="0" dirty="0"/>
              <a:t>Siguiendo la lógica del sitio, RDS concentra sus ventas en el mercado de Repuestos, mientras que KIA y Pompeyo en Lubricantes</a:t>
            </a:r>
          </a:p>
        </p:txBody>
      </p:sp>
    </p:spTree>
    <p:extLst>
      <p:ext uri="{BB962C8B-B14F-4D97-AF65-F5344CB8AC3E}">
        <p14:creationId xmlns:p14="http://schemas.microsoft.com/office/powerpoint/2010/main" val="709931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BEE333-5202-33D9-50E8-829561B27C82}"/>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3F18D6-2BA2-65A6-E4EF-2FA0B3F21A9B}"/>
              </a:ext>
            </a:extLst>
          </p:cNvPr>
          <p:cNvSpPr>
            <a:spLocks noGrp="1"/>
          </p:cNvSpPr>
          <p:nvPr>
            <p:ph type="title"/>
          </p:nvPr>
        </p:nvSpPr>
        <p:spPr>
          <a:xfrm>
            <a:off x="521208" y="978408"/>
            <a:ext cx="6300216" cy="1325880"/>
          </a:xfrm>
        </p:spPr>
        <p:txBody>
          <a:bodyPr vert="horz" lIns="91440" tIns="45720" rIns="91440" bIns="45720" rtlCol="0" anchor="t">
            <a:normAutofit fontScale="90000"/>
          </a:bodyPr>
          <a:lstStyle/>
          <a:p>
            <a:pPr>
              <a:lnSpc>
                <a:spcPct val="90000"/>
              </a:lnSpc>
            </a:pPr>
            <a:r>
              <a:rPr lang="en-US" sz="3100" b="1" kern="1200" noProof="0" dirty="0">
                <a:solidFill>
                  <a:schemeClr val="tx1"/>
                </a:solidFill>
                <a:latin typeface="+mj-lt"/>
                <a:ea typeface="+mj-ea"/>
                <a:cs typeface="+mj-cs"/>
              </a:rPr>
              <a:t>Top 5 Marcas </a:t>
            </a:r>
            <a:r>
              <a:rPr lang="en-US" sz="3100" b="1" kern="1200" noProof="0" dirty="0" err="1">
                <a:solidFill>
                  <a:schemeClr val="tx1"/>
                </a:solidFill>
                <a:latin typeface="+mj-lt"/>
                <a:ea typeface="+mj-ea"/>
                <a:cs typeface="+mj-cs"/>
              </a:rPr>
              <a:t>más</a:t>
            </a:r>
            <a:r>
              <a:rPr lang="en-US" sz="3100" b="1" kern="1200" noProof="0" dirty="0">
                <a:solidFill>
                  <a:schemeClr val="tx1"/>
                </a:solidFill>
                <a:latin typeface="+mj-lt"/>
                <a:ea typeface="+mj-ea"/>
                <a:cs typeface="+mj-cs"/>
              </a:rPr>
              <a:t> </a:t>
            </a:r>
            <a:r>
              <a:rPr lang="en-US" sz="3100" b="1" kern="1200" noProof="0" dirty="0" err="1">
                <a:solidFill>
                  <a:schemeClr val="tx1"/>
                </a:solidFill>
                <a:latin typeface="+mj-lt"/>
                <a:ea typeface="+mj-ea"/>
                <a:cs typeface="+mj-cs"/>
              </a:rPr>
              <a:t>vendidas</a:t>
            </a:r>
            <a:r>
              <a:rPr lang="en-US" sz="3100" b="1" kern="1200" noProof="0" dirty="0">
                <a:solidFill>
                  <a:schemeClr val="tx1"/>
                </a:solidFill>
                <a:latin typeface="+mj-lt"/>
                <a:ea typeface="+mj-ea"/>
                <a:cs typeface="+mj-cs"/>
              </a:rPr>
              <a:t> </a:t>
            </a:r>
            <a:r>
              <a:rPr lang="en-US" sz="3100" b="1" kern="1200" noProof="0" dirty="0" err="1">
                <a:solidFill>
                  <a:schemeClr val="tx1"/>
                </a:solidFill>
                <a:latin typeface="+mj-lt"/>
                <a:ea typeface="+mj-ea"/>
                <a:cs typeface="+mj-cs"/>
              </a:rPr>
              <a:t>por</a:t>
            </a:r>
            <a:r>
              <a:rPr lang="en-US" sz="3100" b="1" kern="1200" noProof="0" dirty="0">
                <a:solidFill>
                  <a:schemeClr val="tx1"/>
                </a:solidFill>
                <a:latin typeface="+mj-lt"/>
                <a:ea typeface="+mj-ea"/>
                <a:cs typeface="+mj-cs"/>
              </a:rPr>
              <a:t> KIA Chile </a:t>
            </a:r>
            <a:r>
              <a:rPr lang="en-US" sz="3100" b="1" kern="1200" noProof="0" dirty="0" err="1">
                <a:solidFill>
                  <a:schemeClr val="tx1"/>
                </a:solidFill>
                <a:latin typeface="+mj-lt"/>
                <a:ea typeface="+mj-ea"/>
                <a:cs typeface="+mj-cs"/>
              </a:rPr>
              <a:t>en</a:t>
            </a:r>
            <a:r>
              <a:rPr lang="en-US" sz="3100" b="1" kern="1200" noProof="0" dirty="0">
                <a:solidFill>
                  <a:schemeClr val="tx1"/>
                </a:solidFill>
                <a:latin typeface="+mj-lt"/>
                <a:ea typeface="+mj-ea"/>
                <a:cs typeface="+mj-cs"/>
              </a:rPr>
              <a:t> mercado de </a:t>
            </a:r>
            <a:r>
              <a:rPr lang="en-US" sz="3100" b="1" kern="1200" noProof="0" dirty="0" err="1">
                <a:solidFill>
                  <a:schemeClr val="tx1"/>
                </a:solidFill>
                <a:latin typeface="+mj-lt"/>
                <a:ea typeface="+mj-ea"/>
                <a:cs typeface="+mj-cs"/>
              </a:rPr>
              <a:t>Neumáticos</a:t>
            </a:r>
            <a:endParaRPr lang="en-US" sz="3100" b="1" kern="1200" noProof="0" dirty="0">
              <a:solidFill>
                <a:schemeClr val="tx1"/>
              </a:solidFill>
              <a:latin typeface="+mj-lt"/>
              <a:ea typeface="+mj-ea"/>
              <a:cs typeface="+mj-cs"/>
            </a:endParaRPr>
          </a:p>
        </p:txBody>
      </p:sp>
      <p:sp>
        <p:nvSpPr>
          <p:cNvPr id="67" name="Rectangle 6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77711444-213B-D400-D54A-A53E978A53FC}"/>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5AF62715-85D4-8070-06BD-6C2CEA17AF47}"/>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Hankook:</a:t>
            </a:r>
          </a:p>
          <a:p>
            <a:pPr lvl="1" indent="-228600">
              <a:spcAft>
                <a:spcPts val="600"/>
              </a:spcAft>
              <a:buFont typeface="Arial" panose="020B0604020202020204" pitchFamily="34" charset="0"/>
              <a:buChar char="•"/>
            </a:pPr>
            <a:r>
              <a:rPr lang="en-US" sz="1700" dirty="0"/>
              <a:t>Ventas: $2,9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24</a:t>
            </a:r>
          </a:p>
          <a:p>
            <a:pPr indent="-228600">
              <a:spcAft>
                <a:spcPts val="600"/>
              </a:spcAft>
              <a:buFont typeface="Arial" panose="020B0604020202020204" pitchFamily="34" charset="0"/>
              <a:buChar char="•"/>
            </a:pPr>
            <a:r>
              <a:rPr lang="en-US" sz="1700" dirty="0"/>
              <a:t>Kumho:</a:t>
            </a:r>
          </a:p>
          <a:p>
            <a:pPr lvl="1" indent="-228600">
              <a:spcAft>
                <a:spcPts val="600"/>
              </a:spcAft>
              <a:buFont typeface="Arial" panose="020B0604020202020204" pitchFamily="34" charset="0"/>
              <a:buChar char="•"/>
            </a:pPr>
            <a:r>
              <a:rPr lang="en-US" sz="1700" dirty="0"/>
              <a:t>Ventas: $1,1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8</a:t>
            </a:r>
          </a:p>
          <a:p>
            <a:pPr indent="-228600">
              <a:spcAft>
                <a:spcPts val="600"/>
              </a:spcAft>
              <a:buFont typeface="Arial" panose="020B0604020202020204" pitchFamily="34" charset="0"/>
              <a:buChar char="•"/>
            </a:pPr>
            <a:r>
              <a:rPr lang="en-US" sz="1700" dirty="0"/>
              <a:t>Nexen Tire:</a:t>
            </a:r>
          </a:p>
          <a:p>
            <a:pPr lvl="1" indent="-228600">
              <a:spcAft>
                <a:spcPts val="600"/>
              </a:spcAft>
              <a:buFont typeface="Arial" panose="020B0604020202020204" pitchFamily="34" charset="0"/>
              <a:buChar char="•"/>
            </a:pPr>
            <a:r>
              <a:rPr lang="en-US" sz="1700" dirty="0"/>
              <a:t>Ventas: $457 mil</a:t>
            </a:r>
          </a:p>
          <a:p>
            <a:pPr lvl="1" indent="-228600">
              <a:spcAft>
                <a:spcPts val="600"/>
              </a:spcAft>
              <a:buFont typeface="Arial" panose="020B0604020202020204" pitchFamily="34" charset="0"/>
              <a:buChar char="•"/>
            </a:pPr>
            <a:r>
              <a:rPr lang="en-US" sz="1700" dirty="0" err="1"/>
              <a:t>Unidades</a:t>
            </a:r>
            <a:r>
              <a:rPr lang="en-US" sz="1700" dirty="0"/>
              <a:t>: 4</a:t>
            </a:r>
          </a:p>
          <a:p>
            <a:pPr indent="-228600">
              <a:spcAft>
                <a:spcPts val="600"/>
              </a:spcAft>
              <a:buFont typeface="Arial" panose="020B0604020202020204" pitchFamily="34" charset="0"/>
              <a:buChar char="•"/>
            </a:pPr>
            <a:r>
              <a:rPr lang="en-US" sz="1700" dirty="0"/>
              <a:t>Continental:</a:t>
            </a:r>
          </a:p>
          <a:p>
            <a:pPr lvl="1" indent="-228600">
              <a:spcAft>
                <a:spcPts val="600"/>
              </a:spcAft>
              <a:buFont typeface="Arial" panose="020B0604020202020204" pitchFamily="34" charset="0"/>
              <a:buChar char="•"/>
            </a:pPr>
            <a:r>
              <a:rPr lang="en-US" sz="1700" dirty="0"/>
              <a:t>Ventas: $400 mil</a:t>
            </a:r>
          </a:p>
          <a:p>
            <a:pPr lvl="1" indent="-228600">
              <a:spcAft>
                <a:spcPts val="600"/>
              </a:spcAft>
              <a:buFont typeface="Arial" panose="020B0604020202020204" pitchFamily="34" charset="0"/>
              <a:buChar char="•"/>
            </a:pPr>
            <a:r>
              <a:rPr lang="en-US" sz="1700" dirty="0" err="1"/>
              <a:t>Unidades</a:t>
            </a:r>
            <a:r>
              <a:rPr lang="en-US" sz="1700" dirty="0"/>
              <a:t>: 1</a:t>
            </a:r>
          </a:p>
          <a:p>
            <a:pPr indent="-228600">
              <a:spcAft>
                <a:spcPts val="600"/>
              </a:spcAft>
              <a:buFont typeface="Arial" panose="020B0604020202020204" pitchFamily="34" charset="0"/>
              <a:buChar char="•"/>
            </a:pPr>
            <a:r>
              <a:rPr lang="en-US" sz="1700" dirty="0"/>
              <a:t>Nexen:</a:t>
            </a:r>
          </a:p>
          <a:p>
            <a:pPr lvl="1" indent="-228600">
              <a:spcAft>
                <a:spcPts val="600"/>
              </a:spcAft>
              <a:buFont typeface="Arial" panose="020B0604020202020204" pitchFamily="34" charset="0"/>
              <a:buChar char="•"/>
            </a:pPr>
            <a:r>
              <a:rPr lang="en-US" sz="1700" dirty="0"/>
              <a:t>Ventas: $316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1</a:t>
            </a:r>
          </a:p>
        </p:txBody>
      </p:sp>
    </p:spTree>
    <p:extLst>
      <p:ext uri="{BB962C8B-B14F-4D97-AF65-F5344CB8AC3E}">
        <p14:creationId xmlns:p14="http://schemas.microsoft.com/office/powerpoint/2010/main" val="126070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7ACCB-5B8E-0159-AFC1-8300C034FC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2CD5F6C-F3F3-B711-0E50-E932EA7FEBEB}"/>
              </a:ext>
            </a:extLst>
          </p:cNvPr>
          <p:cNvSpPr>
            <a:spLocks noGrp="1"/>
          </p:cNvSpPr>
          <p:nvPr>
            <p:ph type="title"/>
          </p:nvPr>
        </p:nvSpPr>
        <p:spPr>
          <a:xfrm>
            <a:off x="521208" y="978408"/>
            <a:ext cx="11155680" cy="664125"/>
          </a:xfrm>
        </p:spPr>
        <p:txBody>
          <a:bodyPr>
            <a:noAutofit/>
          </a:bodyPr>
          <a:lstStyle/>
          <a:p>
            <a:pPr algn="ctr"/>
            <a:r>
              <a:rPr lang="es-CL" sz="1800" noProof="0" dirty="0"/>
              <a:t>Top Productos de KIA Chile en mercado Neumáticos</a:t>
            </a:r>
            <a:r>
              <a:rPr lang="es-CL" sz="1800" dirty="0"/>
              <a:t> </a:t>
            </a:r>
            <a:r>
              <a:rPr lang="es-CL" sz="1800" noProof="0" dirty="0"/>
              <a:t>según venta durante el periodo de estudio</a:t>
            </a:r>
          </a:p>
        </p:txBody>
      </p:sp>
      <p:pic>
        <p:nvPicPr>
          <p:cNvPr id="5" name="Imagen 4">
            <a:extLst>
              <a:ext uri="{FF2B5EF4-FFF2-40B4-BE49-F238E27FC236}">
                <a16:creationId xmlns:a16="http://schemas.microsoft.com/office/drawing/2014/main" id="{789959D5-3A8D-2C34-55A8-C957CA83FAD2}"/>
              </a:ext>
            </a:extLst>
          </p:cNvPr>
          <p:cNvPicPr>
            <a:picLocks noChangeAspect="1"/>
          </p:cNvPicPr>
          <p:nvPr/>
        </p:nvPicPr>
        <p:blipFill>
          <a:blip r:embed="rId2"/>
          <a:stretch>
            <a:fillRect/>
          </a:stretch>
        </p:blipFill>
        <p:spPr>
          <a:xfrm>
            <a:off x="1999678" y="1642533"/>
            <a:ext cx="8192643" cy="3019846"/>
          </a:xfrm>
          <a:prstGeom prst="rect">
            <a:avLst/>
          </a:prstGeom>
        </p:spPr>
      </p:pic>
    </p:spTree>
    <p:extLst>
      <p:ext uri="{BB962C8B-B14F-4D97-AF65-F5344CB8AC3E}">
        <p14:creationId xmlns:p14="http://schemas.microsoft.com/office/powerpoint/2010/main" val="1959032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3CB7D-279A-7199-2999-1EB2985FB6A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3168A5-B555-5564-D601-D03CB176A903}"/>
              </a:ext>
            </a:extLst>
          </p:cNvPr>
          <p:cNvSpPr>
            <a:spLocks noGrp="1"/>
          </p:cNvSpPr>
          <p:nvPr>
            <p:ph type="title"/>
          </p:nvPr>
        </p:nvSpPr>
        <p:spPr>
          <a:xfrm>
            <a:off x="518160" y="2697480"/>
            <a:ext cx="11155680" cy="731520"/>
          </a:xfrm>
        </p:spPr>
        <p:txBody>
          <a:bodyPr>
            <a:normAutofit fontScale="90000"/>
          </a:bodyPr>
          <a:lstStyle/>
          <a:p>
            <a:pPr algn="ctr"/>
            <a:r>
              <a:rPr lang="es-CL" noProof="0" dirty="0"/>
              <a:t>RDS en Mercado de Neumáticos</a:t>
            </a:r>
          </a:p>
        </p:txBody>
      </p:sp>
    </p:spTree>
    <p:extLst>
      <p:ext uri="{BB962C8B-B14F-4D97-AF65-F5344CB8AC3E}">
        <p14:creationId xmlns:p14="http://schemas.microsoft.com/office/powerpoint/2010/main" val="1494510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47196-B470-9120-0612-5935A6118D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B61967-509D-53A8-B006-97227A9F713B}"/>
              </a:ext>
            </a:extLst>
          </p:cNvPr>
          <p:cNvSpPr>
            <a:spLocks noGrp="1"/>
          </p:cNvSpPr>
          <p:nvPr>
            <p:ph type="title"/>
          </p:nvPr>
        </p:nvSpPr>
        <p:spPr>
          <a:xfrm>
            <a:off x="6185403" y="1262888"/>
            <a:ext cx="5574793" cy="951992"/>
          </a:xfrm>
        </p:spPr>
        <p:txBody>
          <a:bodyPr>
            <a:normAutofit fontScale="90000"/>
          </a:bodyPr>
          <a:lstStyle/>
          <a:p>
            <a:pPr algn="ctr"/>
            <a:r>
              <a:rPr lang="es-CL" sz="2600" dirty="0"/>
              <a:t>Distribución de ventas RDS en mercado de Neumáticos por Categoría</a:t>
            </a:r>
          </a:p>
        </p:txBody>
      </p:sp>
      <p:sp>
        <p:nvSpPr>
          <p:cNvPr id="13" name="Título 1">
            <a:extLst>
              <a:ext uri="{FF2B5EF4-FFF2-40B4-BE49-F238E27FC236}">
                <a16:creationId xmlns:a16="http://schemas.microsoft.com/office/drawing/2014/main" id="{07C4A62F-5909-010C-A820-1F6431DC603D}"/>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RDS en Neumáticos durante periodo de estudio</a:t>
            </a:r>
          </a:p>
        </p:txBody>
      </p:sp>
      <p:sp>
        <p:nvSpPr>
          <p:cNvPr id="15" name="CuadroTexto 14">
            <a:extLst>
              <a:ext uri="{FF2B5EF4-FFF2-40B4-BE49-F238E27FC236}">
                <a16:creationId xmlns:a16="http://schemas.microsoft.com/office/drawing/2014/main" id="{C43A7043-4294-C40A-634F-1B04F1338DB0}"/>
              </a:ext>
            </a:extLst>
          </p:cNvPr>
          <p:cNvSpPr txBox="1"/>
          <p:nvPr/>
        </p:nvSpPr>
        <p:spPr>
          <a:xfrm>
            <a:off x="614340" y="5364480"/>
            <a:ext cx="5388526" cy="369332"/>
          </a:xfrm>
          <a:prstGeom prst="rect">
            <a:avLst/>
          </a:prstGeom>
          <a:noFill/>
        </p:spPr>
        <p:txBody>
          <a:bodyPr wrap="square" rtlCol="0">
            <a:spAutoFit/>
          </a:bodyPr>
          <a:lstStyle/>
          <a:p>
            <a:pPr algn="ctr"/>
            <a:r>
              <a:rPr lang="es-CL" i="1" dirty="0" err="1"/>
              <a:t>Peak</a:t>
            </a:r>
            <a:r>
              <a:rPr lang="es-CL" i="1" dirty="0"/>
              <a:t> en febrero 2025 ($46,8 millones)</a:t>
            </a:r>
          </a:p>
        </p:txBody>
      </p:sp>
      <p:pic>
        <p:nvPicPr>
          <p:cNvPr id="5" name="Imagen 4">
            <a:extLst>
              <a:ext uri="{FF2B5EF4-FFF2-40B4-BE49-F238E27FC236}">
                <a16:creationId xmlns:a16="http://schemas.microsoft.com/office/drawing/2014/main" id="{570715B3-E851-788A-70D8-A96653E9E9DC}"/>
              </a:ext>
            </a:extLst>
          </p:cNvPr>
          <p:cNvPicPr>
            <a:picLocks noChangeAspect="1"/>
          </p:cNvPicPr>
          <p:nvPr/>
        </p:nvPicPr>
        <p:blipFill>
          <a:blip r:embed="rId2"/>
          <a:stretch>
            <a:fillRect/>
          </a:stretch>
        </p:blipFill>
        <p:spPr>
          <a:xfrm>
            <a:off x="639306" y="2427047"/>
            <a:ext cx="5327535" cy="2670035"/>
          </a:xfrm>
          <a:prstGeom prst="rect">
            <a:avLst/>
          </a:prstGeom>
        </p:spPr>
      </p:pic>
      <p:pic>
        <p:nvPicPr>
          <p:cNvPr id="7" name="Imagen 6">
            <a:extLst>
              <a:ext uri="{FF2B5EF4-FFF2-40B4-BE49-F238E27FC236}">
                <a16:creationId xmlns:a16="http://schemas.microsoft.com/office/drawing/2014/main" id="{D3F2F735-C4CC-7114-4087-849519FC4192}"/>
              </a:ext>
            </a:extLst>
          </p:cNvPr>
          <p:cNvPicPr>
            <a:picLocks noChangeAspect="1"/>
          </p:cNvPicPr>
          <p:nvPr/>
        </p:nvPicPr>
        <p:blipFill>
          <a:blip r:embed="rId3"/>
          <a:stretch>
            <a:fillRect/>
          </a:stretch>
        </p:blipFill>
        <p:spPr>
          <a:xfrm>
            <a:off x="6381058" y="2427047"/>
            <a:ext cx="5286004" cy="2670035"/>
          </a:xfrm>
          <a:prstGeom prst="rect">
            <a:avLst/>
          </a:prstGeom>
        </p:spPr>
      </p:pic>
    </p:spTree>
    <p:extLst>
      <p:ext uri="{BB962C8B-B14F-4D97-AF65-F5344CB8AC3E}">
        <p14:creationId xmlns:p14="http://schemas.microsoft.com/office/powerpoint/2010/main" val="741431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E1AC88-0A8E-159E-B95B-EB8B1FC2DDA7}"/>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DF76BBB-A319-48BB-7825-7C930CB51855}"/>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dirty="0">
                <a:solidFill>
                  <a:schemeClr val="tx1"/>
                </a:solidFill>
                <a:latin typeface="+mj-lt"/>
                <a:ea typeface="+mj-ea"/>
                <a:cs typeface="+mj-cs"/>
              </a:rPr>
              <a:t>Top 5 Marcas </a:t>
            </a:r>
            <a:r>
              <a:rPr lang="en-US" sz="3700" b="1" kern="1200" noProof="0">
                <a:solidFill>
                  <a:schemeClr val="tx1"/>
                </a:solidFill>
                <a:latin typeface="+mj-lt"/>
                <a:ea typeface="+mj-ea"/>
                <a:cs typeface="+mj-cs"/>
              </a:rPr>
              <a:t>más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vendidas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por</a:t>
            </a:r>
            <a:r>
              <a:rPr lang="en-US" sz="3700" b="1" kern="1200" noProof="0" dirty="0">
                <a:solidFill>
                  <a:schemeClr val="tx1"/>
                </a:solidFill>
                <a:latin typeface="+mj-lt"/>
                <a:ea typeface="+mj-ea"/>
                <a:cs typeface="+mj-cs"/>
              </a:rPr>
              <a:t> RDS </a:t>
            </a:r>
            <a:r>
              <a:rPr lang="en-US" sz="3700" b="1" kern="1200" noProof="0">
                <a:solidFill>
                  <a:schemeClr val="tx1"/>
                </a:solidFill>
                <a:latin typeface="+mj-lt"/>
                <a:ea typeface="+mj-ea"/>
                <a:cs typeface="+mj-cs"/>
              </a:rPr>
              <a:t>en</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Neumáticos</a:t>
            </a:r>
            <a:endParaRPr lang="en-US" sz="3700" b="1" kern="1200" noProof="0" dirty="0">
              <a:solidFill>
                <a:schemeClr val="tx1"/>
              </a:solidFill>
              <a:latin typeface="+mj-lt"/>
              <a:ea typeface="+mj-ea"/>
              <a:cs typeface="+mj-cs"/>
            </a:endParaRPr>
          </a:p>
        </p:txBody>
      </p:sp>
      <p:sp>
        <p:nvSpPr>
          <p:cNvPr id="49" name="Rectangle 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descr="Gráfico, Gráfico de barras&#10;&#10;El contenido generado por IA puede ser incorrecto.">
            <a:extLst>
              <a:ext uri="{FF2B5EF4-FFF2-40B4-BE49-F238E27FC236}">
                <a16:creationId xmlns:a16="http://schemas.microsoft.com/office/drawing/2014/main" id="{2EBC6BCC-DD56-1C74-6DE4-A302F95AACAB}"/>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80EA9BBA-8479-5E83-BE70-FC3ED130A2AF}"/>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err="1"/>
              <a:t>Goodride</a:t>
            </a:r>
            <a:r>
              <a:rPr lang="en-US" sz="1700" noProof="0" dirty="0"/>
              <a:t>:</a:t>
            </a:r>
          </a:p>
          <a:p>
            <a:pPr lvl="1" indent="-228600">
              <a:spcAft>
                <a:spcPts val="600"/>
              </a:spcAft>
              <a:buFont typeface="Arial" panose="020B0604020202020204" pitchFamily="34" charset="0"/>
              <a:buChar char="•"/>
            </a:pPr>
            <a:r>
              <a:rPr lang="en-US" sz="1700" dirty="0"/>
              <a:t>Ventas: $108,3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689</a:t>
            </a:r>
          </a:p>
          <a:p>
            <a:pPr indent="-228600">
              <a:spcAft>
                <a:spcPts val="600"/>
              </a:spcAft>
              <a:buFont typeface="Arial" panose="020B0604020202020204" pitchFamily="34" charset="0"/>
              <a:buChar char="•"/>
            </a:pPr>
            <a:r>
              <a:rPr lang="en-US" sz="1700" dirty="0" err="1"/>
              <a:t>Windforce</a:t>
            </a:r>
            <a:r>
              <a:rPr lang="en-US" sz="1700" dirty="0"/>
              <a:t>:</a:t>
            </a:r>
          </a:p>
          <a:p>
            <a:pPr lvl="1" indent="-228600">
              <a:spcAft>
                <a:spcPts val="600"/>
              </a:spcAft>
              <a:buFont typeface="Arial" panose="020B0604020202020204" pitchFamily="34" charset="0"/>
              <a:buChar char="•"/>
            </a:pPr>
            <a:r>
              <a:rPr lang="en-US" sz="1700" noProof="0" dirty="0"/>
              <a:t>Ventas: $48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335</a:t>
            </a:r>
            <a:endParaRPr lang="en-US" sz="1700" noProof="0" dirty="0"/>
          </a:p>
          <a:p>
            <a:pPr indent="-228600">
              <a:spcAft>
                <a:spcPts val="600"/>
              </a:spcAft>
              <a:buFont typeface="Arial" panose="020B0604020202020204" pitchFamily="34" charset="0"/>
              <a:buChar char="•"/>
            </a:pPr>
            <a:r>
              <a:rPr lang="en-US" sz="1700" noProof="0" dirty="0" err="1"/>
              <a:t>Linglong</a:t>
            </a:r>
            <a:r>
              <a:rPr lang="en-US" sz="1700" noProof="0" dirty="0"/>
              <a:t>:</a:t>
            </a:r>
          </a:p>
          <a:p>
            <a:pPr lvl="1" indent="-228600">
              <a:spcAft>
                <a:spcPts val="600"/>
              </a:spcAft>
              <a:buFont typeface="Arial" panose="020B0604020202020204" pitchFamily="34" charset="0"/>
              <a:buChar char="•"/>
            </a:pPr>
            <a:r>
              <a:rPr lang="en-US" sz="1700" noProof="0" dirty="0"/>
              <a:t>Ventas: $</a:t>
            </a:r>
            <a:r>
              <a:rPr lang="en-US" sz="1700" dirty="0"/>
              <a:t>28,5</a:t>
            </a:r>
            <a:r>
              <a:rPr lang="en-US" sz="1700" noProof="0" dirty="0"/>
              <a:t>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206</a:t>
            </a:r>
          </a:p>
          <a:p>
            <a:pPr indent="-228600">
              <a:spcAft>
                <a:spcPts val="600"/>
              </a:spcAft>
              <a:buFont typeface="Arial" panose="020B0604020202020204" pitchFamily="34" charset="0"/>
              <a:buChar char="•"/>
            </a:pPr>
            <a:r>
              <a:rPr lang="en-US" sz="1700" noProof="0" dirty="0" err="1"/>
              <a:t>Roadwing</a:t>
            </a:r>
            <a:r>
              <a:rPr lang="en-US" sz="1700" noProof="0" dirty="0"/>
              <a:t>:</a:t>
            </a:r>
          </a:p>
          <a:p>
            <a:pPr lvl="1" indent="-228600">
              <a:spcAft>
                <a:spcPts val="600"/>
              </a:spcAft>
              <a:buFont typeface="Arial" panose="020B0604020202020204" pitchFamily="34" charset="0"/>
              <a:buChar char="•"/>
            </a:pPr>
            <a:r>
              <a:rPr lang="en-US" sz="1700" noProof="0" dirty="0"/>
              <a:t>Ventas: $26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252 </a:t>
            </a:r>
          </a:p>
          <a:p>
            <a:pPr indent="-228600">
              <a:spcAft>
                <a:spcPts val="600"/>
              </a:spcAft>
              <a:buFont typeface="Arial" panose="020B0604020202020204" pitchFamily="34" charset="0"/>
              <a:buChar char="•"/>
            </a:pPr>
            <a:r>
              <a:rPr lang="en-US" sz="1700" dirty="0" err="1"/>
              <a:t>Tracmax</a:t>
            </a:r>
            <a:r>
              <a:rPr lang="en-US" sz="1700" dirty="0"/>
              <a:t>:</a:t>
            </a:r>
            <a:endParaRPr lang="en-US" sz="1700" noProof="0" dirty="0"/>
          </a:p>
          <a:p>
            <a:pPr lvl="1" indent="-228600">
              <a:spcAft>
                <a:spcPts val="600"/>
              </a:spcAft>
              <a:buFont typeface="Arial" panose="020B0604020202020204" pitchFamily="34" charset="0"/>
              <a:buChar char="•"/>
            </a:pPr>
            <a:r>
              <a:rPr lang="en-US" sz="1700" dirty="0"/>
              <a:t>Ventas: $25,6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151</a:t>
            </a:r>
          </a:p>
        </p:txBody>
      </p:sp>
    </p:spTree>
    <p:extLst>
      <p:ext uri="{BB962C8B-B14F-4D97-AF65-F5344CB8AC3E}">
        <p14:creationId xmlns:p14="http://schemas.microsoft.com/office/powerpoint/2010/main" val="1989555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BCC1-D765-DCBC-6C85-CCD497AA5B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C64E28-CC21-19B4-4F16-C382C48FCBBB}"/>
              </a:ext>
            </a:extLst>
          </p:cNvPr>
          <p:cNvSpPr>
            <a:spLocks noGrp="1"/>
          </p:cNvSpPr>
          <p:nvPr>
            <p:ph type="title"/>
          </p:nvPr>
        </p:nvSpPr>
        <p:spPr>
          <a:xfrm>
            <a:off x="521208" y="978408"/>
            <a:ext cx="11155680" cy="664125"/>
          </a:xfrm>
        </p:spPr>
        <p:txBody>
          <a:bodyPr>
            <a:noAutofit/>
          </a:bodyPr>
          <a:lstStyle/>
          <a:p>
            <a:pPr algn="ctr"/>
            <a:r>
              <a:rPr lang="es-CL" sz="2000" noProof="0" dirty="0"/>
              <a:t>Top Productos RDS en mercado </a:t>
            </a:r>
            <a:r>
              <a:rPr lang="es-CL" sz="2000" dirty="0"/>
              <a:t>Neumáticos </a:t>
            </a:r>
            <a:r>
              <a:rPr lang="es-CL" sz="2000" noProof="0" dirty="0"/>
              <a:t>según venta durante el periodo de estudio</a:t>
            </a:r>
          </a:p>
        </p:txBody>
      </p:sp>
      <p:pic>
        <p:nvPicPr>
          <p:cNvPr id="5" name="Imagen 4">
            <a:extLst>
              <a:ext uri="{FF2B5EF4-FFF2-40B4-BE49-F238E27FC236}">
                <a16:creationId xmlns:a16="http://schemas.microsoft.com/office/drawing/2014/main" id="{DFAF1E86-EC49-56DF-1922-D24789058099}"/>
              </a:ext>
            </a:extLst>
          </p:cNvPr>
          <p:cNvPicPr>
            <a:picLocks noChangeAspect="1"/>
          </p:cNvPicPr>
          <p:nvPr/>
        </p:nvPicPr>
        <p:blipFill>
          <a:blip r:embed="rId2"/>
          <a:stretch>
            <a:fillRect/>
          </a:stretch>
        </p:blipFill>
        <p:spPr>
          <a:xfrm>
            <a:off x="2852476" y="1469980"/>
            <a:ext cx="6487048" cy="5257315"/>
          </a:xfrm>
          <a:prstGeom prst="rect">
            <a:avLst/>
          </a:prstGeom>
        </p:spPr>
      </p:pic>
    </p:spTree>
    <p:extLst>
      <p:ext uri="{BB962C8B-B14F-4D97-AF65-F5344CB8AC3E}">
        <p14:creationId xmlns:p14="http://schemas.microsoft.com/office/powerpoint/2010/main" val="2458248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11B95-E2C3-FF2C-333B-6219CD70A4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617978-124F-214A-26D3-40F363B8B18A}"/>
              </a:ext>
            </a:extLst>
          </p:cNvPr>
          <p:cNvSpPr>
            <a:spLocks noGrp="1"/>
          </p:cNvSpPr>
          <p:nvPr>
            <p:ph type="title"/>
          </p:nvPr>
        </p:nvSpPr>
        <p:spPr>
          <a:xfrm>
            <a:off x="518160" y="2697480"/>
            <a:ext cx="11155680" cy="731520"/>
          </a:xfrm>
        </p:spPr>
        <p:txBody>
          <a:bodyPr>
            <a:normAutofit fontScale="90000"/>
          </a:bodyPr>
          <a:lstStyle/>
          <a:p>
            <a:pPr algn="ctr"/>
            <a:r>
              <a:rPr lang="es-CL" noProof="0" dirty="0"/>
              <a:t>Mercado de Repuestos</a:t>
            </a:r>
          </a:p>
        </p:txBody>
      </p:sp>
    </p:spTree>
    <p:extLst>
      <p:ext uri="{BB962C8B-B14F-4D97-AF65-F5344CB8AC3E}">
        <p14:creationId xmlns:p14="http://schemas.microsoft.com/office/powerpoint/2010/main" val="3941630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1D5B6-733E-0565-84BA-902FFEBE54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96A020-3734-C8D0-3D76-220A036EC0D7}"/>
              </a:ext>
            </a:extLst>
          </p:cNvPr>
          <p:cNvSpPr>
            <a:spLocks noGrp="1"/>
          </p:cNvSpPr>
          <p:nvPr>
            <p:ph type="title"/>
          </p:nvPr>
        </p:nvSpPr>
        <p:spPr>
          <a:xfrm>
            <a:off x="6185405" y="1262888"/>
            <a:ext cx="5574793" cy="951992"/>
          </a:xfrm>
        </p:spPr>
        <p:txBody>
          <a:bodyPr>
            <a:normAutofit/>
          </a:bodyPr>
          <a:lstStyle/>
          <a:p>
            <a:pPr algn="ctr"/>
            <a:r>
              <a:rPr lang="es-CL" sz="2600" dirty="0"/>
              <a:t>Distribución de ventas mercado de Repuestos por </a:t>
            </a:r>
            <a:r>
              <a:rPr lang="es-CL" sz="2600" dirty="0" err="1"/>
              <a:t>Seller</a:t>
            </a:r>
            <a:endParaRPr lang="es-CL" sz="2600" dirty="0"/>
          </a:p>
        </p:txBody>
      </p:sp>
      <p:sp>
        <p:nvSpPr>
          <p:cNvPr id="13" name="Título 1">
            <a:extLst>
              <a:ext uri="{FF2B5EF4-FFF2-40B4-BE49-F238E27FC236}">
                <a16:creationId xmlns:a16="http://schemas.microsoft.com/office/drawing/2014/main" id="{0BC2EA48-75FA-1BB7-2974-2FC8F1923371}"/>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mercado de Repuestos durante periodo de estudio</a:t>
            </a:r>
          </a:p>
        </p:txBody>
      </p:sp>
      <p:sp>
        <p:nvSpPr>
          <p:cNvPr id="15" name="CuadroTexto 14">
            <a:extLst>
              <a:ext uri="{FF2B5EF4-FFF2-40B4-BE49-F238E27FC236}">
                <a16:creationId xmlns:a16="http://schemas.microsoft.com/office/drawing/2014/main" id="{3B80DAAE-162F-53D3-725C-DFB9FB1BA4F3}"/>
              </a:ext>
            </a:extLst>
          </p:cNvPr>
          <p:cNvSpPr txBox="1"/>
          <p:nvPr/>
        </p:nvSpPr>
        <p:spPr>
          <a:xfrm>
            <a:off x="614340" y="5364480"/>
            <a:ext cx="5388526" cy="923330"/>
          </a:xfrm>
          <a:prstGeom prst="rect">
            <a:avLst/>
          </a:prstGeom>
          <a:noFill/>
        </p:spPr>
        <p:txBody>
          <a:bodyPr wrap="square" rtlCol="0">
            <a:spAutoFit/>
          </a:bodyPr>
          <a:lstStyle/>
          <a:p>
            <a:pPr algn="ctr"/>
            <a:r>
              <a:rPr lang="es-CL" i="1" dirty="0" err="1"/>
              <a:t>Peak</a:t>
            </a:r>
            <a:r>
              <a:rPr lang="es-CL" i="1" dirty="0"/>
              <a:t> de ventas en marzo 2025 ($8.956,7 millones). Aumento de ventas en últimos 18 meses de un 8,02%</a:t>
            </a:r>
          </a:p>
        </p:txBody>
      </p:sp>
      <p:sp>
        <p:nvSpPr>
          <p:cNvPr id="17" name="CuadroTexto 16">
            <a:extLst>
              <a:ext uri="{FF2B5EF4-FFF2-40B4-BE49-F238E27FC236}">
                <a16:creationId xmlns:a16="http://schemas.microsoft.com/office/drawing/2014/main" id="{9125B086-5D13-D9D3-70F9-55333372D3E5}"/>
              </a:ext>
            </a:extLst>
          </p:cNvPr>
          <p:cNvSpPr txBox="1"/>
          <p:nvPr/>
        </p:nvSpPr>
        <p:spPr>
          <a:xfrm>
            <a:off x="6278538" y="5364480"/>
            <a:ext cx="5388526" cy="646331"/>
          </a:xfrm>
          <a:prstGeom prst="rect">
            <a:avLst/>
          </a:prstGeom>
          <a:noFill/>
        </p:spPr>
        <p:txBody>
          <a:bodyPr wrap="square" rtlCol="0">
            <a:spAutoFit/>
          </a:bodyPr>
          <a:lstStyle/>
          <a:p>
            <a:pPr algn="ctr"/>
            <a:r>
              <a:rPr lang="es-CL" i="1" dirty="0"/>
              <a:t>Entre todas sus cuentas, RDS posee el 9,91% de las ventas del mercado</a:t>
            </a:r>
          </a:p>
        </p:txBody>
      </p:sp>
      <p:pic>
        <p:nvPicPr>
          <p:cNvPr id="4" name="Imagen 3">
            <a:extLst>
              <a:ext uri="{FF2B5EF4-FFF2-40B4-BE49-F238E27FC236}">
                <a16:creationId xmlns:a16="http://schemas.microsoft.com/office/drawing/2014/main" id="{DCF9A2D2-82E3-0F2D-1D1D-927C87CF8C47}"/>
              </a:ext>
            </a:extLst>
          </p:cNvPr>
          <p:cNvPicPr>
            <a:picLocks noChangeAspect="1"/>
          </p:cNvPicPr>
          <p:nvPr/>
        </p:nvPicPr>
        <p:blipFill>
          <a:blip r:embed="rId2"/>
          <a:stretch>
            <a:fillRect/>
          </a:stretch>
        </p:blipFill>
        <p:spPr>
          <a:xfrm>
            <a:off x="650214" y="2402419"/>
            <a:ext cx="5352652" cy="2684729"/>
          </a:xfrm>
          <a:prstGeom prst="rect">
            <a:avLst/>
          </a:prstGeom>
        </p:spPr>
      </p:pic>
      <p:pic>
        <p:nvPicPr>
          <p:cNvPr id="8" name="Imagen 7">
            <a:extLst>
              <a:ext uri="{FF2B5EF4-FFF2-40B4-BE49-F238E27FC236}">
                <a16:creationId xmlns:a16="http://schemas.microsoft.com/office/drawing/2014/main" id="{1BCA0A1F-5E3A-BA28-3520-625E414D8528}"/>
              </a:ext>
            </a:extLst>
          </p:cNvPr>
          <p:cNvPicPr>
            <a:picLocks noChangeAspect="1"/>
          </p:cNvPicPr>
          <p:nvPr/>
        </p:nvPicPr>
        <p:blipFill>
          <a:blip r:embed="rId3"/>
          <a:stretch>
            <a:fillRect/>
          </a:stretch>
        </p:blipFill>
        <p:spPr>
          <a:xfrm>
            <a:off x="6390740" y="2402419"/>
            <a:ext cx="5369458" cy="2684729"/>
          </a:xfrm>
          <a:prstGeom prst="rect">
            <a:avLst/>
          </a:prstGeom>
        </p:spPr>
      </p:pic>
    </p:spTree>
    <p:extLst>
      <p:ext uri="{BB962C8B-B14F-4D97-AF65-F5344CB8AC3E}">
        <p14:creationId xmlns:p14="http://schemas.microsoft.com/office/powerpoint/2010/main" val="3705894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DF01F-EFE7-F297-AFD3-27746673F9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389299-8ED0-D7BF-245D-CC04E2E2F6EB}"/>
              </a:ext>
            </a:extLst>
          </p:cNvPr>
          <p:cNvSpPr>
            <a:spLocks noGrp="1"/>
          </p:cNvSpPr>
          <p:nvPr>
            <p:ph type="title"/>
          </p:nvPr>
        </p:nvSpPr>
        <p:spPr>
          <a:xfrm>
            <a:off x="2754037" y="995342"/>
            <a:ext cx="6683925" cy="1045126"/>
          </a:xfrm>
        </p:spPr>
        <p:txBody>
          <a:bodyPr>
            <a:noAutofit/>
          </a:bodyPr>
          <a:lstStyle/>
          <a:p>
            <a:pPr algn="ctr"/>
            <a:r>
              <a:rPr lang="es-CL" sz="2800" dirty="0"/>
              <a:t>Distribución de ventas en mercado de Repuestos por categoría</a:t>
            </a:r>
          </a:p>
        </p:txBody>
      </p:sp>
      <p:pic>
        <p:nvPicPr>
          <p:cNvPr id="4" name="Imagen 3">
            <a:extLst>
              <a:ext uri="{FF2B5EF4-FFF2-40B4-BE49-F238E27FC236}">
                <a16:creationId xmlns:a16="http://schemas.microsoft.com/office/drawing/2014/main" id="{A68A2D27-FFDF-4D5C-F739-6C6EBC7B7555}"/>
              </a:ext>
            </a:extLst>
          </p:cNvPr>
          <p:cNvPicPr>
            <a:picLocks noChangeAspect="1"/>
          </p:cNvPicPr>
          <p:nvPr/>
        </p:nvPicPr>
        <p:blipFill>
          <a:blip r:embed="rId2"/>
          <a:stretch>
            <a:fillRect/>
          </a:stretch>
        </p:blipFill>
        <p:spPr>
          <a:xfrm>
            <a:off x="1824726" y="2206879"/>
            <a:ext cx="8542548" cy="4281340"/>
          </a:xfrm>
          <a:prstGeom prst="rect">
            <a:avLst/>
          </a:prstGeom>
        </p:spPr>
      </p:pic>
    </p:spTree>
    <p:extLst>
      <p:ext uri="{BB962C8B-B14F-4D97-AF65-F5344CB8AC3E}">
        <p14:creationId xmlns:p14="http://schemas.microsoft.com/office/powerpoint/2010/main" val="2829873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03148C-9231-0827-B106-1AB6DDAB7D71}"/>
            </a:ext>
          </a:extLst>
        </p:cNvPr>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E630A54-8FE2-5332-E99B-164773B7596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dirty="0">
                <a:solidFill>
                  <a:schemeClr val="tx1"/>
                </a:solidFill>
                <a:latin typeface="+mj-lt"/>
                <a:ea typeface="+mj-ea"/>
                <a:cs typeface="+mj-cs"/>
              </a:rPr>
              <a:t>Top 5 Marcas </a:t>
            </a:r>
            <a:r>
              <a:rPr lang="en-US" sz="3700" b="1" kern="1200" noProof="0">
                <a:solidFill>
                  <a:schemeClr val="tx1"/>
                </a:solidFill>
                <a:latin typeface="+mj-lt"/>
                <a:ea typeface="+mj-ea"/>
                <a:cs typeface="+mj-cs"/>
              </a:rPr>
              <a:t>más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vendidas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en</a:t>
            </a:r>
            <a:r>
              <a:rPr lang="en-US" sz="3700" b="1" kern="1200" noProof="0" dirty="0">
                <a:solidFill>
                  <a:schemeClr val="tx1"/>
                </a:solidFill>
                <a:latin typeface="+mj-lt"/>
                <a:ea typeface="+mj-ea"/>
                <a:cs typeface="+mj-cs"/>
              </a:rPr>
              <a:t> mercado de </a:t>
            </a:r>
            <a:r>
              <a:rPr lang="en-US" sz="3700" b="1" kern="1200" noProof="0">
                <a:solidFill>
                  <a:schemeClr val="tx1"/>
                </a:solidFill>
                <a:latin typeface="+mj-lt"/>
                <a:ea typeface="+mj-ea"/>
                <a:cs typeface="+mj-cs"/>
              </a:rPr>
              <a:t>Repuestos</a:t>
            </a:r>
            <a:endParaRPr lang="en-US" sz="3700" b="1" kern="1200" noProof="0" dirty="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descr="Gráfico, Gráfico de barras&#10;&#10;El contenido generado por IA puede ser incorrecto.">
            <a:extLst>
              <a:ext uri="{FF2B5EF4-FFF2-40B4-BE49-F238E27FC236}">
                <a16:creationId xmlns:a16="http://schemas.microsoft.com/office/drawing/2014/main" id="{46D11512-5018-5F30-D4F8-2FB8BF660611}"/>
              </a:ext>
            </a:extLst>
          </p:cNvPr>
          <p:cNvPicPr>
            <a:picLocks noChangeAspect="1"/>
          </p:cNvPicPr>
          <p:nvPr/>
        </p:nvPicPr>
        <p:blipFill>
          <a:blip r:embed="rId2"/>
          <a:stretch>
            <a:fillRect/>
          </a:stretch>
        </p:blipFill>
        <p:spPr>
          <a:xfrm>
            <a:off x="517867" y="3189335"/>
            <a:ext cx="6281928" cy="3156668"/>
          </a:xfrm>
          <a:prstGeom prst="rect">
            <a:avLst/>
          </a:prstGeom>
        </p:spPr>
      </p:pic>
      <p:sp>
        <p:nvSpPr>
          <p:cNvPr id="6" name="CuadroTexto 5">
            <a:extLst>
              <a:ext uri="{FF2B5EF4-FFF2-40B4-BE49-F238E27FC236}">
                <a16:creationId xmlns:a16="http://schemas.microsoft.com/office/drawing/2014/main" id="{55CB0482-3E67-546C-088E-A55D7E81FAFD}"/>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err="1"/>
              <a:t>Genérico</a:t>
            </a:r>
            <a:r>
              <a:rPr lang="en-US" sz="1700" noProof="0" dirty="0"/>
              <a:t>:</a:t>
            </a:r>
          </a:p>
          <a:p>
            <a:pPr lvl="1" indent="-228600">
              <a:spcAft>
                <a:spcPts val="600"/>
              </a:spcAft>
              <a:buFont typeface="Arial" panose="020B0604020202020204" pitchFamily="34" charset="0"/>
              <a:buChar char="•"/>
            </a:pPr>
            <a:r>
              <a:rPr lang="en-US" sz="1700" dirty="0"/>
              <a:t>Ventas: $24.224,6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821.099</a:t>
            </a:r>
          </a:p>
          <a:p>
            <a:pPr indent="-228600">
              <a:spcAft>
                <a:spcPts val="600"/>
              </a:spcAft>
              <a:buFont typeface="Arial" panose="020B0604020202020204" pitchFamily="34" charset="0"/>
              <a:buChar char="•"/>
            </a:pPr>
            <a:r>
              <a:rPr lang="en-US" sz="1700" dirty="0"/>
              <a:t>Sin </a:t>
            </a:r>
            <a:r>
              <a:rPr lang="en-US" sz="1700" dirty="0" err="1"/>
              <a:t>marca</a:t>
            </a:r>
            <a:r>
              <a:rPr lang="en-US" sz="1700" dirty="0"/>
              <a:t>:</a:t>
            </a:r>
          </a:p>
          <a:p>
            <a:pPr lvl="1" indent="-228600">
              <a:spcAft>
                <a:spcPts val="600"/>
              </a:spcAft>
              <a:buFont typeface="Arial" panose="020B0604020202020204" pitchFamily="34" charset="0"/>
              <a:buChar char="•"/>
            </a:pPr>
            <a:r>
              <a:rPr lang="en-US" sz="1700" noProof="0" dirty="0"/>
              <a:t>Ventas: $5.265,7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158.670</a:t>
            </a:r>
            <a:endParaRPr lang="en-US" sz="1700" noProof="0" dirty="0"/>
          </a:p>
          <a:p>
            <a:pPr indent="-228600">
              <a:spcAft>
                <a:spcPts val="600"/>
              </a:spcAft>
              <a:buFont typeface="Arial" panose="020B0604020202020204" pitchFamily="34" charset="0"/>
              <a:buChar char="•"/>
            </a:pPr>
            <a:r>
              <a:rPr lang="en-US" sz="1700" noProof="0" dirty="0" err="1"/>
              <a:t>Wurtex</a:t>
            </a:r>
            <a:r>
              <a:rPr lang="en-US" sz="1700" noProof="0" dirty="0"/>
              <a:t>:</a:t>
            </a:r>
          </a:p>
          <a:p>
            <a:pPr lvl="1" indent="-228600">
              <a:spcAft>
                <a:spcPts val="600"/>
              </a:spcAft>
              <a:buFont typeface="Arial" panose="020B0604020202020204" pitchFamily="34" charset="0"/>
              <a:buChar char="•"/>
            </a:pPr>
            <a:r>
              <a:rPr lang="en-US" sz="1700" noProof="0" dirty="0"/>
              <a:t>Ventas: $3.375,2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93.839</a:t>
            </a:r>
          </a:p>
          <a:p>
            <a:pPr indent="-228600">
              <a:spcAft>
                <a:spcPts val="600"/>
              </a:spcAft>
              <a:buFont typeface="Arial" panose="020B0604020202020204" pitchFamily="34" charset="0"/>
              <a:buChar char="•"/>
            </a:pPr>
            <a:r>
              <a:rPr lang="en-US" sz="1700" dirty="0"/>
              <a:t>Alternativo</a:t>
            </a:r>
            <a:r>
              <a:rPr lang="en-US" sz="1700" noProof="0" dirty="0"/>
              <a:t>:</a:t>
            </a:r>
          </a:p>
          <a:p>
            <a:pPr lvl="1" indent="-228600">
              <a:spcAft>
                <a:spcPts val="600"/>
              </a:spcAft>
              <a:buFont typeface="Arial" panose="020B0604020202020204" pitchFamily="34" charset="0"/>
              <a:buChar char="•"/>
            </a:pPr>
            <a:r>
              <a:rPr lang="en-US" sz="1700" noProof="0" dirty="0"/>
              <a:t>Ventas: $2.815,8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67.167</a:t>
            </a:r>
          </a:p>
          <a:p>
            <a:pPr indent="-228600">
              <a:spcAft>
                <a:spcPts val="600"/>
              </a:spcAft>
              <a:buFont typeface="Arial" panose="020B0604020202020204" pitchFamily="34" charset="0"/>
              <a:buChar char="•"/>
            </a:pPr>
            <a:r>
              <a:rPr lang="en-US" sz="1700" dirty="0"/>
              <a:t>RCPS:</a:t>
            </a:r>
            <a:endParaRPr lang="en-US" sz="1700" noProof="0" dirty="0"/>
          </a:p>
          <a:p>
            <a:pPr lvl="1" indent="-228600">
              <a:spcAft>
                <a:spcPts val="600"/>
              </a:spcAft>
              <a:buFont typeface="Arial" panose="020B0604020202020204" pitchFamily="34" charset="0"/>
              <a:buChar char="•"/>
            </a:pPr>
            <a:r>
              <a:rPr lang="en-US" sz="1700" dirty="0"/>
              <a:t>Ventas: $2.714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a:t>
            </a:r>
            <a:r>
              <a:rPr lang="en-US" sz="1700" dirty="0"/>
              <a:t>73.490</a:t>
            </a:r>
            <a:endParaRPr lang="en-US" sz="1700" noProof="0" dirty="0"/>
          </a:p>
        </p:txBody>
      </p:sp>
    </p:spTree>
    <p:extLst>
      <p:ext uri="{BB962C8B-B14F-4D97-AF65-F5344CB8AC3E}">
        <p14:creationId xmlns:p14="http://schemas.microsoft.com/office/powerpoint/2010/main" val="310650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B6D15-DC58-4183-B90D-1FE204FF35E8}"/>
              </a:ext>
            </a:extLst>
          </p:cNvPr>
          <p:cNvSpPr>
            <a:spLocks noGrp="1"/>
          </p:cNvSpPr>
          <p:nvPr>
            <p:ph type="title"/>
          </p:nvPr>
        </p:nvSpPr>
        <p:spPr>
          <a:xfrm>
            <a:off x="518160" y="2697480"/>
            <a:ext cx="11155680" cy="731520"/>
          </a:xfrm>
        </p:spPr>
        <p:txBody>
          <a:bodyPr>
            <a:normAutofit fontScale="90000"/>
          </a:bodyPr>
          <a:lstStyle/>
          <a:p>
            <a:pPr algn="ctr"/>
            <a:r>
              <a:rPr lang="es-CL" noProof="0" dirty="0"/>
              <a:t>KIA Chile</a:t>
            </a:r>
          </a:p>
        </p:txBody>
      </p:sp>
    </p:spTree>
    <p:extLst>
      <p:ext uri="{BB962C8B-B14F-4D97-AF65-F5344CB8AC3E}">
        <p14:creationId xmlns:p14="http://schemas.microsoft.com/office/powerpoint/2010/main" val="2932564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A093F-4A37-F051-FADC-9C2DB4F259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22F0050-672F-737F-76D7-92C1D742BB75}"/>
              </a:ext>
            </a:extLst>
          </p:cNvPr>
          <p:cNvSpPr>
            <a:spLocks noGrp="1"/>
          </p:cNvSpPr>
          <p:nvPr>
            <p:ph type="title"/>
          </p:nvPr>
        </p:nvSpPr>
        <p:spPr>
          <a:xfrm>
            <a:off x="521208" y="978408"/>
            <a:ext cx="11155680" cy="664125"/>
          </a:xfrm>
        </p:spPr>
        <p:txBody>
          <a:bodyPr>
            <a:noAutofit/>
          </a:bodyPr>
          <a:lstStyle/>
          <a:p>
            <a:pPr algn="ctr"/>
            <a:r>
              <a:rPr lang="es-CL" sz="2000" noProof="0" dirty="0"/>
              <a:t>Top Productos mercado Repuestos</a:t>
            </a:r>
            <a:r>
              <a:rPr lang="es-CL" sz="2000" dirty="0"/>
              <a:t> </a:t>
            </a:r>
            <a:r>
              <a:rPr lang="es-CL" sz="2000" noProof="0" dirty="0"/>
              <a:t>según venta durante el periodo de estudio</a:t>
            </a:r>
          </a:p>
        </p:txBody>
      </p:sp>
      <p:pic>
        <p:nvPicPr>
          <p:cNvPr id="4" name="Imagen 3">
            <a:extLst>
              <a:ext uri="{FF2B5EF4-FFF2-40B4-BE49-F238E27FC236}">
                <a16:creationId xmlns:a16="http://schemas.microsoft.com/office/drawing/2014/main" id="{C7D5B6ED-13C3-2B18-EB01-61E89B06FF89}"/>
              </a:ext>
            </a:extLst>
          </p:cNvPr>
          <p:cNvPicPr>
            <a:picLocks noChangeAspect="1"/>
          </p:cNvPicPr>
          <p:nvPr/>
        </p:nvPicPr>
        <p:blipFill>
          <a:blip r:embed="rId2"/>
          <a:stretch>
            <a:fillRect/>
          </a:stretch>
        </p:blipFill>
        <p:spPr>
          <a:xfrm>
            <a:off x="2058349" y="1446618"/>
            <a:ext cx="8075302" cy="5322736"/>
          </a:xfrm>
          <a:prstGeom prst="rect">
            <a:avLst/>
          </a:prstGeom>
        </p:spPr>
      </p:pic>
    </p:spTree>
    <p:extLst>
      <p:ext uri="{BB962C8B-B14F-4D97-AF65-F5344CB8AC3E}">
        <p14:creationId xmlns:p14="http://schemas.microsoft.com/office/powerpoint/2010/main" val="1707579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2992-080B-FAA3-418A-4916398257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D2A49F-491F-472F-F880-AC88FA43B250}"/>
              </a:ext>
            </a:extLst>
          </p:cNvPr>
          <p:cNvSpPr>
            <a:spLocks noGrp="1"/>
          </p:cNvSpPr>
          <p:nvPr>
            <p:ph type="title"/>
          </p:nvPr>
        </p:nvSpPr>
        <p:spPr>
          <a:xfrm>
            <a:off x="518160" y="2697480"/>
            <a:ext cx="11155680" cy="731520"/>
          </a:xfrm>
        </p:spPr>
        <p:txBody>
          <a:bodyPr>
            <a:normAutofit fontScale="90000"/>
          </a:bodyPr>
          <a:lstStyle/>
          <a:p>
            <a:pPr algn="ctr"/>
            <a:r>
              <a:rPr lang="es-CL" noProof="0" dirty="0"/>
              <a:t>KIA Chile en Mercado de Repuestos</a:t>
            </a:r>
          </a:p>
        </p:txBody>
      </p:sp>
    </p:spTree>
    <p:extLst>
      <p:ext uri="{BB962C8B-B14F-4D97-AF65-F5344CB8AC3E}">
        <p14:creationId xmlns:p14="http://schemas.microsoft.com/office/powerpoint/2010/main" val="274279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CC33D-7C3D-D5E7-3725-1AF9BB7A10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AF5C09-5644-3344-5399-EFDCA48B0635}"/>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KIA Chile en mercado de Repuestos por Categoría</a:t>
            </a:r>
          </a:p>
        </p:txBody>
      </p:sp>
      <p:sp>
        <p:nvSpPr>
          <p:cNvPr id="13" name="Título 1">
            <a:extLst>
              <a:ext uri="{FF2B5EF4-FFF2-40B4-BE49-F238E27FC236}">
                <a16:creationId xmlns:a16="http://schemas.microsoft.com/office/drawing/2014/main" id="{ADE47B73-3705-656D-F31C-DD5BF2043C70}"/>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KIA Chile en Repuestos durante periodo de estudio</a:t>
            </a:r>
          </a:p>
        </p:txBody>
      </p:sp>
      <p:sp>
        <p:nvSpPr>
          <p:cNvPr id="15" name="CuadroTexto 14">
            <a:extLst>
              <a:ext uri="{FF2B5EF4-FFF2-40B4-BE49-F238E27FC236}">
                <a16:creationId xmlns:a16="http://schemas.microsoft.com/office/drawing/2014/main" id="{31F47069-4BD0-21E5-493A-4A5F1660CF71}"/>
              </a:ext>
            </a:extLst>
          </p:cNvPr>
          <p:cNvSpPr txBox="1"/>
          <p:nvPr/>
        </p:nvSpPr>
        <p:spPr>
          <a:xfrm>
            <a:off x="614340" y="5364480"/>
            <a:ext cx="5388526" cy="646331"/>
          </a:xfrm>
          <a:prstGeom prst="rect">
            <a:avLst/>
          </a:prstGeom>
          <a:noFill/>
        </p:spPr>
        <p:txBody>
          <a:bodyPr wrap="square" rtlCol="0">
            <a:spAutoFit/>
          </a:bodyPr>
          <a:lstStyle/>
          <a:p>
            <a:pPr algn="ctr"/>
            <a:r>
              <a:rPr lang="es-CL" i="1" dirty="0"/>
              <a:t>Aumento de ventas en últimos 18 meses de un 722,74%</a:t>
            </a:r>
          </a:p>
        </p:txBody>
      </p:sp>
      <p:sp>
        <p:nvSpPr>
          <p:cNvPr id="17" name="CuadroTexto 16">
            <a:extLst>
              <a:ext uri="{FF2B5EF4-FFF2-40B4-BE49-F238E27FC236}">
                <a16:creationId xmlns:a16="http://schemas.microsoft.com/office/drawing/2014/main" id="{299431DF-17AA-DCB8-0FBA-EF3EBD118A00}"/>
              </a:ext>
            </a:extLst>
          </p:cNvPr>
          <p:cNvSpPr txBox="1"/>
          <p:nvPr/>
        </p:nvSpPr>
        <p:spPr>
          <a:xfrm>
            <a:off x="6371672" y="5358368"/>
            <a:ext cx="5388526" cy="646331"/>
          </a:xfrm>
          <a:prstGeom prst="rect">
            <a:avLst/>
          </a:prstGeom>
          <a:noFill/>
        </p:spPr>
        <p:txBody>
          <a:bodyPr wrap="square" rtlCol="0">
            <a:spAutoFit/>
          </a:bodyPr>
          <a:lstStyle/>
          <a:p>
            <a:pPr algn="ctr"/>
            <a:r>
              <a:rPr lang="es-CL" i="1" dirty="0"/>
              <a:t>Principales categorías son Carrocería, Iluminación, Motores, Filtros y Transmisión (78,32% de su venta)</a:t>
            </a:r>
          </a:p>
        </p:txBody>
      </p:sp>
      <p:pic>
        <p:nvPicPr>
          <p:cNvPr id="4" name="Imagen 3">
            <a:extLst>
              <a:ext uri="{FF2B5EF4-FFF2-40B4-BE49-F238E27FC236}">
                <a16:creationId xmlns:a16="http://schemas.microsoft.com/office/drawing/2014/main" id="{36D8CDAB-939F-C797-C428-ABA0078D5382}"/>
              </a:ext>
            </a:extLst>
          </p:cNvPr>
          <p:cNvPicPr>
            <a:picLocks noChangeAspect="1"/>
          </p:cNvPicPr>
          <p:nvPr/>
        </p:nvPicPr>
        <p:blipFill>
          <a:blip r:embed="rId2"/>
          <a:stretch>
            <a:fillRect/>
          </a:stretch>
        </p:blipFill>
        <p:spPr>
          <a:xfrm>
            <a:off x="762916" y="2427048"/>
            <a:ext cx="5333084" cy="2674914"/>
          </a:xfrm>
          <a:prstGeom prst="rect">
            <a:avLst/>
          </a:prstGeom>
        </p:spPr>
      </p:pic>
      <p:pic>
        <p:nvPicPr>
          <p:cNvPr id="7" name="Imagen 6">
            <a:extLst>
              <a:ext uri="{FF2B5EF4-FFF2-40B4-BE49-F238E27FC236}">
                <a16:creationId xmlns:a16="http://schemas.microsoft.com/office/drawing/2014/main" id="{5D4354F4-2AE4-E160-F576-FE8F3CACF935}"/>
              </a:ext>
            </a:extLst>
          </p:cNvPr>
          <p:cNvPicPr>
            <a:picLocks noChangeAspect="1"/>
          </p:cNvPicPr>
          <p:nvPr/>
        </p:nvPicPr>
        <p:blipFill>
          <a:blip r:embed="rId3"/>
          <a:stretch>
            <a:fillRect/>
          </a:stretch>
        </p:blipFill>
        <p:spPr>
          <a:xfrm>
            <a:off x="6430941" y="2427048"/>
            <a:ext cx="5388526" cy="2711208"/>
          </a:xfrm>
          <a:prstGeom prst="rect">
            <a:avLst/>
          </a:prstGeom>
        </p:spPr>
      </p:pic>
    </p:spTree>
    <p:extLst>
      <p:ext uri="{BB962C8B-B14F-4D97-AF65-F5344CB8AC3E}">
        <p14:creationId xmlns:p14="http://schemas.microsoft.com/office/powerpoint/2010/main" val="2539197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9CCDCD-0799-A66E-3F30-3013BC7EDE9A}"/>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3215B77-141F-36DE-7B72-E5C2696B5B7C}"/>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100" b="1" kern="1200" noProof="0" dirty="0">
                <a:solidFill>
                  <a:schemeClr val="tx1"/>
                </a:solidFill>
                <a:latin typeface="+mj-lt"/>
                <a:ea typeface="+mj-ea"/>
                <a:cs typeface="+mj-cs"/>
              </a:rPr>
              <a:t>Top Marcas </a:t>
            </a:r>
            <a:r>
              <a:rPr lang="en-US" sz="3100" b="1" kern="1200" noProof="0">
                <a:solidFill>
                  <a:schemeClr val="tx1"/>
                </a:solidFill>
                <a:latin typeface="+mj-lt"/>
                <a:ea typeface="+mj-ea"/>
                <a:cs typeface="+mj-cs"/>
              </a:rPr>
              <a:t>más</a:t>
            </a:r>
            <a:r>
              <a:rPr lang="en-US" sz="3100" b="1" kern="1200" noProof="0" dirty="0">
                <a:solidFill>
                  <a:schemeClr val="tx1"/>
                </a:solidFill>
                <a:latin typeface="+mj-lt"/>
                <a:ea typeface="+mj-ea"/>
                <a:cs typeface="+mj-cs"/>
              </a:rPr>
              <a:t> </a:t>
            </a:r>
            <a:r>
              <a:rPr lang="en-US" sz="3100" b="1" kern="1200" noProof="0">
                <a:solidFill>
                  <a:schemeClr val="tx1"/>
                </a:solidFill>
                <a:latin typeface="+mj-lt"/>
                <a:ea typeface="+mj-ea"/>
                <a:cs typeface="+mj-cs"/>
              </a:rPr>
              <a:t>vendidas</a:t>
            </a:r>
            <a:r>
              <a:rPr lang="en-US" sz="3100" b="1" kern="1200" noProof="0" dirty="0">
                <a:solidFill>
                  <a:schemeClr val="tx1"/>
                </a:solidFill>
                <a:latin typeface="+mj-lt"/>
                <a:ea typeface="+mj-ea"/>
                <a:cs typeface="+mj-cs"/>
              </a:rPr>
              <a:t> </a:t>
            </a:r>
            <a:r>
              <a:rPr lang="en-US" sz="3100" b="1" kern="1200" noProof="0">
                <a:solidFill>
                  <a:schemeClr val="tx1"/>
                </a:solidFill>
                <a:latin typeface="+mj-lt"/>
                <a:ea typeface="+mj-ea"/>
                <a:cs typeface="+mj-cs"/>
              </a:rPr>
              <a:t>por</a:t>
            </a:r>
            <a:r>
              <a:rPr lang="en-US" sz="3100" b="1" kern="1200" noProof="0" dirty="0">
                <a:solidFill>
                  <a:schemeClr val="tx1"/>
                </a:solidFill>
                <a:latin typeface="+mj-lt"/>
                <a:ea typeface="+mj-ea"/>
                <a:cs typeface="+mj-cs"/>
              </a:rPr>
              <a:t> KIA Chile </a:t>
            </a:r>
            <a:r>
              <a:rPr lang="en-US" sz="3100" b="1" kern="1200" noProof="0">
                <a:solidFill>
                  <a:schemeClr val="tx1"/>
                </a:solidFill>
                <a:latin typeface="+mj-lt"/>
                <a:ea typeface="+mj-ea"/>
                <a:cs typeface="+mj-cs"/>
              </a:rPr>
              <a:t>en</a:t>
            </a:r>
            <a:r>
              <a:rPr lang="en-US" sz="3100" b="1" kern="1200" noProof="0" dirty="0">
                <a:solidFill>
                  <a:schemeClr val="tx1"/>
                </a:solidFill>
                <a:latin typeface="+mj-lt"/>
                <a:ea typeface="+mj-ea"/>
                <a:cs typeface="+mj-cs"/>
              </a:rPr>
              <a:t> mercado de </a:t>
            </a:r>
            <a:r>
              <a:rPr lang="en-US" sz="3100" b="1" kern="1200" noProof="0">
                <a:solidFill>
                  <a:schemeClr val="tx1"/>
                </a:solidFill>
                <a:latin typeface="+mj-lt"/>
                <a:ea typeface="+mj-ea"/>
                <a:cs typeface="+mj-cs"/>
              </a:rPr>
              <a:t>Repuestos</a:t>
            </a:r>
            <a:endParaRPr lang="en-US" sz="3100" b="1" kern="1200" noProof="0" dirty="0">
              <a:solidFill>
                <a:schemeClr val="tx1"/>
              </a:solidFill>
              <a:latin typeface="+mj-lt"/>
              <a:ea typeface="+mj-ea"/>
              <a:cs typeface="+mj-cs"/>
            </a:endParaRPr>
          </a:p>
        </p:txBody>
      </p:sp>
      <p:sp>
        <p:nvSpPr>
          <p:cNvPr id="67" name="Rectangle 6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3CD09250-D995-610F-BF65-FD6EF82A9FD7}"/>
              </a:ext>
            </a:extLst>
          </p:cNvPr>
          <p:cNvPicPr>
            <a:picLocks noChangeAspect="1"/>
          </p:cNvPicPr>
          <p:nvPr/>
        </p:nvPicPr>
        <p:blipFill>
          <a:blip r:embed="rId2"/>
          <a:stretch>
            <a:fillRect/>
          </a:stretch>
        </p:blipFill>
        <p:spPr>
          <a:xfrm>
            <a:off x="517867" y="3205039"/>
            <a:ext cx="6281928" cy="3140964"/>
          </a:xfrm>
          <a:prstGeom prst="rect">
            <a:avLst/>
          </a:prstGeom>
        </p:spPr>
      </p:pic>
      <p:sp>
        <p:nvSpPr>
          <p:cNvPr id="6" name="CuadroTexto 5">
            <a:extLst>
              <a:ext uri="{FF2B5EF4-FFF2-40B4-BE49-F238E27FC236}">
                <a16:creationId xmlns:a16="http://schemas.microsoft.com/office/drawing/2014/main" id="{8A03B3D8-2185-0A65-6AEC-F08DB0AB96A5}"/>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Kia:</a:t>
            </a:r>
          </a:p>
          <a:p>
            <a:pPr lvl="1" indent="-228600">
              <a:lnSpc>
                <a:spcPct val="110000"/>
              </a:lnSpc>
              <a:spcAft>
                <a:spcPts val="600"/>
              </a:spcAft>
              <a:buFont typeface="Arial" panose="020B0604020202020204" pitchFamily="34" charset="0"/>
              <a:buChar char="•"/>
            </a:pPr>
            <a:r>
              <a:rPr lang="en-US" dirty="0"/>
              <a:t>Ventas: $50,8 </a:t>
            </a:r>
            <a:r>
              <a:rPr lang="en-US" dirty="0" err="1"/>
              <a:t>millones</a:t>
            </a:r>
            <a:endParaRPr lang="en-US" dirty="0"/>
          </a:p>
          <a:p>
            <a:pPr lvl="1" indent="-228600">
              <a:lnSpc>
                <a:spcPct val="110000"/>
              </a:lnSpc>
              <a:spcAft>
                <a:spcPts val="600"/>
              </a:spcAft>
              <a:buFont typeface="Arial" panose="020B0604020202020204" pitchFamily="34" charset="0"/>
              <a:buChar char="•"/>
            </a:pPr>
            <a:r>
              <a:rPr lang="en-US" dirty="0" err="1"/>
              <a:t>Unidades</a:t>
            </a:r>
            <a:r>
              <a:rPr lang="en-US" dirty="0"/>
              <a:t>: 1.178</a:t>
            </a:r>
          </a:p>
          <a:p>
            <a:pPr indent="-228600">
              <a:lnSpc>
                <a:spcPct val="110000"/>
              </a:lnSpc>
              <a:spcAft>
                <a:spcPts val="600"/>
              </a:spcAft>
              <a:buFont typeface="Arial" panose="020B0604020202020204" pitchFamily="34" charset="0"/>
              <a:buChar char="•"/>
            </a:pPr>
            <a:r>
              <a:rPr lang="en-US" dirty="0"/>
              <a:t>Sin </a:t>
            </a:r>
            <a:r>
              <a:rPr lang="en-US" dirty="0" err="1"/>
              <a:t>marca</a:t>
            </a:r>
            <a:r>
              <a:rPr lang="en-US" dirty="0"/>
              <a:t>:</a:t>
            </a:r>
          </a:p>
          <a:p>
            <a:pPr lvl="1" indent="-228600">
              <a:lnSpc>
                <a:spcPct val="110000"/>
              </a:lnSpc>
              <a:spcAft>
                <a:spcPts val="600"/>
              </a:spcAft>
              <a:buFont typeface="Arial" panose="020B0604020202020204" pitchFamily="34" charset="0"/>
              <a:buChar char="•"/>
            </a:pPr>
            <a:r>
              <a:rPr lang="en-US" dirty="0"/>
              <a:t>Ventas: $12,6 </a:t>
            </a:r>
            <a:r>
              <a:rPr lang="en-US" dirty="0" err="1"/>
              <a:t>millones</a:t>
            </a:r>
            <a:endParaRPr lang="en-US" dirty="0"/>
          </a:p>
          <a:p>
            <a:pPr lvl="1" indent="-228600">
              <a:lnSpc>
                <a:spcPct val="110000"/>
              </a:lnSpc>
              <a:spcAft>
                <a:spcPts val="600"/>
              </a:spcAft>
              <a:buFont typeface="Arial" panose="020B0604020202020204" pitchFamily="34" charset="0"/>
              <a:buChar char="•"/>
            </a:pPr>
            <a:r>
              <a:rPr lang="en-US" dirty="0" err="1"/>
              <a:t>Unidades</a:t>
            </a:r>
            <a:r>
              <a:rPr lang="en-US" dirty="0"/>
              <a:t>: 151</a:t>
            </a:r>
          </a:p>
          <a:p>
            <a:pPr indent="-228600">
              <a:lnSpc>
                <a:spcPct val="110000"/>
              </a:lnSpc>
              <a:spcAft>
                <a:spcPts val="600"/>
              </a:spcAft>
              <a:buFont typeface="Arial" panose="020B0604020202020204" pitchFamily="34" charset="0"/>
              <a:buChar char="•"/>
            </a:pPr>
            <a:r>
              <a:rPr lang="en-US" dirty="0"/>
              <a:t>Solite:</a:t>
            </a:r>
          </a:p>
          <a:p>
            <a:pPr lvl="1" indent="-228600">
              <a:lnSpc>
                <a:spcPct val="110000"/>
              </a:lnSpc>
              <a:spcAft>
                <a:spcPts val="600"/>
              </a:spcAft>
              <a:buFont typeface="Arial" panose="020B0604020202020204" pitchFamily="34" charset="0"/>
              <a:buChar char="•"/>
            </a:pPr>
            <a:r>
              <a:rPr lang="en-US" dirty="0"/>
              <a:t>Ventas: $1,8 </a:t>
            </a:r>
            <a:r>
              <a:rPr lang="en-US" dirty="0" err="1"/>
              <a:t>millones</a:t>
            </a:r>
            <a:endParaRPr lang="en-US" dirty="0"/>
          </a:p>
          <a:p>
            <a:pPr lvl="1" indent="-228600">
              <a:lnSpc>
                <a:spcPct val="110000"/>
              </a:lnSpc>
              <a:spcAft>
                <a:spcPts val="600"/>
              </a:spcAft>
              <a:buFont typeface="Arial" panose="020B0604020202020204" pitchFamily="34" charset="0"/>
              <a:buChar char="•"/>
            </a:pPr>
            <a:r>
              <a:rPr lang="en-US" dirty="0" err="1"/>
              <a:t>Unidades</a:t>
            </a:r>
            <a:r>
              <a:rPr lang="en-US" dirty="0"/>
              <a:t>: 27</a:t>
            </a:r>
          </a:p>
          <a:p>
            <a:pPr indent="-228600">
              <a:lnSpc>
                <a:spcPct val="110000"/>
              </a:lnSpc>
              <a:spcAft>
                <a:spcPts val="600"/>
              </a:spcAft>
              <a:buFont typeface="Arial" panose="020B0604020202020204" pitchFamily="34" charset="0"/>
              <a:buChar char="•"/>
            </a:pPr>
            <a:r>
              <a:rPr lang="en-US" dirty="0"/>
              <a:t>Fuel Manager:</a:t>
            </a:r>
          </a:p>
          <a:p>
            <a:pPr lvl="1" indent="-228600">
              <a:lnSpc>
                <a:spcPct val="110000"/>
              </a:lnSpc>
              <a:spcAft>
                <a:spcPts val="600"/>
              </a:spcAft>
              <a:buFont typeface="Arial" panose="020B0604020202020204" pitchFamily="34" charset="0"/>
              <a:buChar char="•"/>
            </a:pPr>
            <a:r>
              <a:rPr lang="en-US" dirty="0"/>
              <a:t>Ventas: $83 mil</a:t>
            </a:r>
          </a:p>
          <a:p>
            <a:pPr lvl="1" indent="-228600">
              <a:lnSpc>
                <a:spcPct val="110000"/>
              </a:lnSpc>
              <a:spcAft>
                <a:spcPts val="600"/>
              </a:spcAft>
              <a:buFont typeface="Arial" panose="020B0604020202020204" pitchFamily="34" charset="0"/>
              <a:buChar char="•"/>
            </a:pPr>
            <a:r>
              <a:rPr lang="en-US" dirty="0" err="1"/>
              <a:t>Unidades</a:t>
            </a:r>
            <a:r>
              <a:rPr lang="en-US" dirty="0"/>
              <a:t>: 4</a:t>
            </a:r>
          </a:p>
        </p:txBody>
      </p:sp>
    </p:spTree>
    <p:extLst>
      <p:ext uri="{BB962C8B-B14F-4D97-AF65-F5344CB8AC3E}">
        <p14:creationId xmlns:p14="http://schemas.microsoft.com/office/powerpoint/2010/main" val="899968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76D1-3B28-E8F0-CFAD-A9430C073A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4D48C3-3191-B2C3-DD46-8FF1D8FF4138}"/>
              </a:ext>
            </a:extLst>
          </p:cNvPr>
          <p:cNvSpPr>
            <a:spLocks noGrp="1"/>
          </p:cNvSpPr>
          <p:nvPr>
            <p:ph type="title"/>
          </p:nvPr>
        </p:nvSpPr>
        <p:spPr>
          <a:xfrm>
            <a:off x="521208" y="978408"/>
            <a:ext cx="11155680" cy="664125"/>
          </a:xfrm>
        </p:spPr>
        <p:txBody>
          <a:bodyPr>
            <a:noAutofit/>
          </a:bodyPr>
          <a:lstStyle/>
          <a:p>
            <a:pPr algn="ctr"/>
            <a:r>
              <a:rPr lang="es-CL" sz="1800" noProof="0" dirty="0"/>
              <a:t>Top Productos de KIA Chile en mercado Repuestos</a:t>
            </a:r>
            <a:r>
              <a:rPr lang="es-CL" sz="1800" dirty="0"/>
              <a:t> </a:t>
            </a:r>
            <a:r>
              <a:rPr lang="es-CL" sz="1800" noProof="0" dirty="0"/>
              <a:t>según venta durante el periodo de estudio</a:t>
            </a:r>
          </a:p>
        </p:txBody>
      </p:sp>
      <p:pic>
        <p:nvPicPr>
          <p:cNvPr id="5" name="Imagen 4">
            <a:extLst>
              <a:ext uri="{FF2B5EF4-FFF2-40B4-BE49-F238E27FC236}">
                <a16:creationId xmlns:a16="http://schemas.microsoft.com/office/drawing/2014/main" id="{CED2AD10-271E-7669-F3D4-C89DA0F36967}"/>
              </a:ext>
            </a:extLst>
          </p:cNvPr>
          <p:cNvPicPr>
            <a:picLocks noChangeAspect="1"/>
          </p:cNvPicPr>
          <p:nvPr/>
        </p:nvPicPr>
        <p:blipFill>
          <a:blip r:embed="rId2"/>
          <a:stretch>
            <a:fillRect/>
          </a:stretch>
        </p:blipFill>
        <p:spPr>
          <a:xfrm>
            <a:off x="3082037" y="1428589"/>
            <a:ext cx="6027925" cy="5084079"/>
          </a:xfrm>
          <a:prstGeom prst="rect">
            <a:avLst/>
          </a:prstGeom>
        </p:spPr>
      </p:pic>
    </p:spTree>
    <p:extLst>
      <p:ext uri="{BB962C8B-B14F-4D97-AF65-F5344CB8AC3E}">
        <p14:creationId xmlns:p14="http://schemas.microsoft.com/office/powerpoint/2010/main" val="3583397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EE19E-0886-449B-DF4E-B10B3CCEC3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44FCF3-0151-CAC7-B421-5CAD5EFB698B}"/>
              </a:ext>
            </a:extLst>
          </p:cNvPr>
          <p:cNvSpPr>
            <a:spLocks noGrp="1"/>
          </p:cNvSpPr>
          <p:nvPr>
            <p:ph type="title"/>
          </p:nvPr>
        </p:nvSpPr>
        <p:spPr>
          <a:xfrm>
            <a:off x="518160" y="2697480"/>
            <a:ext cx="11155680" cy="731520"/>
          </a:xfrm>
        </p:spPr>
        <p:txBody>
          <a:bodyPr>
            <a:normAutofit fontScale="90000"/>
          </a:bodyPr>
          <a:lstStyle/>
          <a:p>
            <a:pPr algn="ctr"/>
            <a:r>
              <a:rPr lang="es-CL" noProof="0" dirty="0"/>
              <a:t>Pompeyo </a:t>
            </a:r>
            <a:r>
              <a:rPr lang="es-CL" dirty="0"/>
              <a:t>Carrasco </a:t>
            </a:r>
            <a:r>
              <a:rPr lang="es-CL" noProof="0" dirty="0"/>
              <a:t>en Mercado de Repuestos</a:t>
            </a:r>
          </a:p>
        </p:txBody>
      </p:sp>
    </p:spTree>
    <p:extLst>
      <p:ext uri="{BB962C8B-B14F-4D97-AF65-F5344CB8AC3E}">
        <p14:creationId xmlns:p14="http://schemas.microsoft.com/office/powerpoint/2010/main" val="293713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4368F-5759-5B02-B2CC-55ADBDABCC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418729-D379-2543-5047-F32640E36356}"/>
              </a:ext>
            </a:extLst>
          </p:cNvPr>
          <p:cNvSpPr>
            <a:spLocks noGrp="1"/>
          </p:cNvSpPr>
          <p:nvPr>
            <p:ph type="title"/>
          </p:nvPr>
        </p:nvSpPr>
        <p:spPr>
          <a:xfrm>
            <a:off x="6185405" y="1262888"/>
            <a:ext cx="5574793" cy="951992"/>
          </a:xfrm>
        </p:spPr>
        <p:txBody>
          <a:bodyPr>
            <a:normAutofit fontScale="90000"/>
          </a:bodyPr>
          <a:lstStyle/>
          <a:p>
            <a:pPr algn="ctr"/>
            <a:r>
              <a:rPr lang="es-CL" sz="2600" dirty="0"/>
              <a:t>Distribución de ventas Pompeyo en mercado de Repuestos por Categoría</a:t>
            </a:r>
          </a:p>
        </p:txBody>
      </p:sp>
      <p:sp>
        <p:nvSpPr>
          <p:cNvPr id="13" name="Título 1">
            <a:extLst>
              <a:ext uri="{FF2B5EF4-FFF2-40B4-BE49-F238E27FC236}">
                <a16:creationId xmlns:a16="http://schemas.microsoft.com/office/drawing/2014/main" id="{25CDE760-7B3A-033C-AC12-137CF309C8DB}"/>
              </a:ext>
            </a:extLst>
          </p:cNvPr>
          <p:cNvSpPr txBox="1">
            <a:spLocks/>
          </p:cNvSpPr>
          <p:nvPr/>
        </p:nvSpPr>
        <p:spPr>
          <a:xfrm>
            <a:off x="673606"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Pompeyo en Repuestos durante periodo de estudio</a:t>
            </a:r>
          </a:p>
        </p:txBody>
      </p:sp>
      <p:sp>
        <p:nvSpPr>
          <p:cNvPr id="15" name="CuadroTexto 14">
            <a:extLst>
              <a:ext uri="{FF2B5EF4-FFF2-40B4-BE49-F238E27FC236}">
                <a16:creationId xmlns:a16="http://schemas.microsoft.com/office/drawing/2014/main" id="{32756EA7-DBEE-6A29-F584-C63C0E795632}"/>
              </a:ext>
            </a:extLst>
          </p:cNvPr>
          <p:cNvSpPr txBox="1"/>
          <p:nvPr/>
        </p:nvSpPr>
        <p:spPr>
          <a:xfrm>
            <a:off x="766738" y="5357202"/>
            <a:ext cx="5388526" cy="369332"/>
          </a:xfrm>
          <a:prstGeom prst="rect">
            <a:avLst/>
          </a:prstGeom>
          <a:noFill/>
        </p:spPr>
        <p:txBody>
          <a:bodyPr wrap="square" rtlCol="0">
            <a:spAutoFit/>
          </a:bodyPr>
          <a:lstStyle/>
          <a:p>
            <a:pPr algn="ctr"/>
            <a:r>
              <a:rPr lang="es-CL" i="1" dirty="0" err="1"/>
              <a:t>Peak</a:t>
            </a:r>
            <a:r>
              <a:rPr lang="es-CL" i="1" dirty="0"/>
              <a:t> de ventas en marzo 2025 ($1 millón)</a:t>
            </a:r>
          </a:p>
        </p:txBody>
      </p:sp>
      <p:sp>
        <p:nvSpPr>
          <p:cNvPr id="17" name="CuadroTexto 16">
            <a:extLst>
              <a:ext uri="{FF2B5EF4-FFF2-40B4-BE49-F238E27FC236}">
                <a16:creationId xmlns:a16="http://schemas.microsoft.com/office/drawing/2014/main" id="{84F3D7F4-D942-BDA8-A42F-142970FD8968}"/>
              </a:ext>
            </a:extLst>
          </p:cNvPr>
          <p:cNvSpPr txBox="1"/>
          <p:nvPr/>
        </p:nvSpPr>
        <p:spPr>
          <a:xfrm>
            <a:off x="6387830" y="5357197"/>
            <a:ext cx="5388526" cy="646331"/>
          </a:xfrm>
          <a:prstGeom prst="rect">
            <a:avLst/>
          </a:prstGeom>
          <a:noFill/>
        </p:spPr>
        <p:txBody>
          <a:bodyPr wrap="square" rtlCol="0">
            <a:spAutoFit/>
          </a:bodyPr>
          <a:lstStyle/>
          <a:p>
            <a:pPr algn="ctr"/>
            <a:r>
              <a:rPr lang="es-CL" i="1" dirty="0"/>
              <a:t>Iluminación y Carrocería son sus principales categorías (63,77% de su venta)</a:t>
            </a:r>
          </a:p>
        </p:txBody>
      </p:sp>
      <p:pic>
        <p:nvPicPr>
          <p:cNvPr id="4" name="Imagen 3">
            <a:extLst>
              <a:ext uri="{FF2B5EF4-FFF2-40B4-BE49-F238E27FC236}">
                <a16:creationId xmlns:a16="http://schemas.microsoft.com/office/drawing/2014/main" id="{4DA06C09-3107-6D7F-3BCD-BF410ACB29AE}"/>
              </a:ext>
            </a:extLst>
          </p:cNvPr>
          <p:cNvPicPr>
            <a:picLocks noChangeAspect="1"/>
          </p:cNvPicPr>
          <p:nvPr/>
        </p:nvPicPr>
        <p:blipFill>
          <a:blip r:embed="rId2"/>
          <a:stretch>
            <a:fillRect/>
          </a:stretch>
        </p:blipFill>
        <p:spPr>
          <a:xfrm>
            <a:off x="795456" y="2449089"/>
            <a:ext cx="5331091" cy="2673901"/>
          </a:xfrm>
          <a:prstGeom prst="rect">
            <a:avLst/>
          </a:prstGeom>
        </p:spPr>
      </p:pic>
      <p:pic>
        <p:nvPicPr>
          <p:cNvPr id="7" name="Imagen 6">
            <a:extLst>
              <a:ext uri="{FF2B5EF4-FFF2-40B4-BE49-F238E27FC236}">
                <a16:creationId xmlns:a16="http://schemas.microsoft.com/office/drawing/2014/main" id="{9A7E68FC-F889-CC22-951D-849B296CC314}"/>
              </a:ext>
            </a:extLst>
          </p:cNvPr>
          <p:cNvPicPr>
            <a:picLocks noChangeAspect="1"/>
          </p:cNvPicPr>
          <p:nvPr/>
        </p:nvPicPr>
        <p:blipFill>
          <a:blip r:embed="rId3"/>
          <a:stretch>
            <a:fillRect/>
          </a:stretch>
        </p:blipFill>
        <p:spPr>
          <a:xfrm>
            <a:off x="6403988" y="2449088"/>
            <a:ext cx="5356210" cy="2673901"/>
          </a:xfrm>
          <a:prstGeom prst="rect">
            <a:avLst/>
          </a:prstGeom>
        </p:spPr>
      </p:pic>
    </p:spTree>
    <p:extLst>
      <p:ext uri="{BB962C8B-B14F-4D97-AF65-F5344CB8AC3E}">
        <p14:creationId xmlns:p14="http://schemas.microsoft.com/office/powerpoint/2010/main" val="2787564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1E8764-706E-1C13-6BB5-00BC7825B95E}"/>
            </a:ext>
          </a:extLst>
        </p:cNvPr>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F94D233-8F2C-4EC2-2E04-EDDA65420E3B}"/>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2800" b="1" kern="1200" noProof="0" dirty="0">
                <a:solidFill>
                  <a:schemeClr val="tx1"/>
                </a:solidFill>
                <a:latin typeface="+mj-lt"/>
                <a:ea typeface="+mj-ea"/>
                <a:cs typeface="+mj-cs"/>
              </a:rPr>
              <a:t>Top 5 Marcas </a:t>
            </a:r>
            <a:r>
              <a:rPr lang="en-US" sz="2800" b="1" kern="1200" noProof="0">
                <a:solidFill>
                  <a:schemeClr val="tx1"/>
                </a:solidFill>
                <a:latin typeface="+mj-lt"/>
                <a:ea typeface="+mj-ea"/>
                <a:cs typeface="+mj-cs"/>
              </a:rPr>
              <a:t>más</a:t>
            </a:r>
            <a:r>
              <a:rPr lang="en-US" sz="2800" b="1" kern="1200" noProof="0" dirty="0">
                <a:solidFill>
                  <a:schemeClr val="tx1"/>
                </a:solidFill>
                <a:latin typeface="+mj-lt"/>
                <a:ea typeface="+mj-ea"/>
                <a:cs typeface="+mj-cs"/>
              </a:rPr>
              <a:t> </a:t>
            </a:r>
            <a:r>
              <a:rPr lang="en-US" sz="2800" b="1" kern="1200" noProof="0">
                <a:solidFill>
                  <a:schemeClr val="tx1"/>
                </a:solidFill>
                <a:latin typeface="+mj-lt"/>
                <a:ea typeface="+mj-ea"/>
                <a:cs typeface="+mj-cs"/>
              </a:rPr>
              <a:t>vendidas</a:t>
            </a:r>
            <a:r>
              <a:rPr lang="en-US" sz="2800" b="1" kern="1200" noProof="0" dirty="0">
                <a:solidFill>
                  <a:schemeClr val="tx1"/>
                </a:solidFill>
                <a:latin typeface="+mj-lt"/>
                <a:ea typeface="+mj-ea"/>
                <a:cs typeface="+mj-cs"/>
              </a:rPr>
              <a:t> </a:t>
            </a:r>
            <a:r>
              <a:rPr lang="en-US" sz="2800" b="1" kern="1200" noProof="0">
                <a:solidFill>
                  <a:schemeClr val="tx1"/>
                </a:solidFill>
                <a:latin typeface="+mj-lt"/>
                <a:ea typeface="+mj-ea"/>
                <a:cs typeface="+mj-cs"/>
              </a:rPr>
              <a:t>por</a:t>
            </a:r>
            <a:r>
              <a:rPr lang="en-US" sz="2800" b="1" kern="1200" noProof="0" dirty="0">
                <a:solidFill>
                  <a:schemeClr val="tx1"/>
                </a:solidFill>
                <a:latin typeface="+mj-lt"/>
                <a:ea typeface="+mj-ea"/>
                <a:cs typeface="+mj-cs"/>
              </a:rPr>
              <a:t> </a:t>
            </a:r>
            <a:r>
              <a:rPr lang="en-US" sz="2800" b="1" kern="1200" dirty="0">
                <a:solidFill>
                  <a:schemeClr val="tx1"/>
                </a:solidFill>
                <a:latin typeface="+mj-lt"/>
                <a:ea typeface="+mj-ea"/>
                <a:cs typeface="+mj-cs"/>
              </a:rPr>
              <a:t>Pompeyo </a:t>
            </a:r>
            <a:r>
              <a:rPr lang="en-US" sz="2800" b="1" kern="1200" noProof="0">
                <a:solidFill>
                  <a:schemeClr val="tx1"/>
                </a:solidFill>
                <a:latin typeface="+mj-lt"/>
                <a:ea typeface="+mj-ea"/>
                <a:cs typeface="+mj-cs"/>
              </a:rPr>
              <a:t>en</a:t>
            </a:r>
            <a:r>
              <a:rPr lang="en-US" sz="2800" b="1" kern="1200" noProof="0" dirty="0">
                <a:solidFill>
                  <a:schemeClr val="tx1"/>
                </a:solidFill>
                <a:latin typeface="+mj-lt"/>
                <a:ea typeface="+mj-ea"/>
                <a:cs typeface="+mj-cs"/>
              </a:rPr>
              <a:t> mercado de </a:t>
            </a:r>
            <a:r>
              <a:rPr lang="en-US" sz="2800" b="1" kern="1200" noProof="0">
                <a:solidFill>
                  <a:schemeClr val="tx1"/>
                </a:solidFill>
                <a:latin typeface="+mj-lt"/>
                <a:ea typeface="+mj-ea"/>
                <a:cs typeface="+mj-cs"/>
              </a:rPr>
              <a:t>Repuestos</a:t>
            </a:r>
            <a:endParaRPr lang="en-US" sz="2800" b="1" kern="1200" noProof="0" dirty="0">
              <a:solidFill>
                <a:schemeClr val="tx1"/>
              </a:solidFill>
              <a:latin typeface="+mj-lt"/>
              <a:ea typeface="+mj-ea"/>
              <a:cs typeface="+mj-cs"/>
            </a:endParaRPr>
          </a:p>
        </p:txBody>
      </p:sp>
      <p:sp>
        <p:nvSpPr>
          <p:cNvPr id="76" name="Rectangle 75">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descr="Gráfico, Gráfico de barras, Gráfico de embudo&#10;&#10;El contenido generado por IA puede ser incorrecto.">
            <a:extLst>
              <a:ext uri="{FF2B5EF4-FFF2-40B4-BE49-F238E27FC236}">
                <a16:creationId xmlns:a16="http://schemas.microsoft.com/office/drawing/2014/main" id="{A1ED38CC-D622-AD8B-CBD5-5AC571942176}"/>
              </a:ext>
            </a:extLst>
          </p:cNvPr>
          <p:cNvPicPr>
            <a:picLocks noChangeAspect="1"/>
          </p:cNvPicPr>
          <p:nvPr/>
        </p:nvPicPr>
        <p:blipFill>
          <a:blip r:embed="rId2"/>
          <a:stretch>
            <a:fillRect/>
          </a:stretch>
        </p:blipFill>
        <p:spPr>
          <a:xfrm>
            <a:off x="517867" y="3205039"/>
            <a:ext cx="6281928" cy="3140964"/>
          </a:xfrm>
          <a:prstGeom prst="rect">
            <a:avLst/>
          </a:prstGeom>
        </p:spPr>
      </p:pic>
      <p:sp>
        <p:nvSpPr>
          <p:cNvPr id="6" name="CuadroTexto 5">
            <a:extLst>
              <a:ext uri="{FF2B5EF4-FFF2-40B4-BE49-F238E27FC236}">
                <a16:creationId xmlns:a16="http://schemas.microsoft.com/office/drawing/2014/main" id="{E117C49A-424D-022A-4301-E0719B6E227A}"/>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Peugeot:</a:t>
            </a:r>
          </a:p>
          <a:p>
            <a:pPr lvl="1" indent="-228600">
              <a:spcAft>
                <a:spcPts val="600"/>
              </a:spcAft>
              <a:buFont typeface="Arial" panose="020B0604020202020204" pitchFamily="34" charset="0"/>
              <a:buChar char="•"/>
            </a:pPr>
            <a:r>
              <a:rPr lang="en-US" sz="1700" dirty="0"/>
              <a:t>Ventas: $900 mil</a:t>
            </a:r>
          </a:p>
          <a:p>
            <a:pPr lvl="1" indent="-228600">
              <a:spcAft>
                <a:spcPts val="600"/>
              </a:spcAft>
              <a:buFont typeface="Arial" panose="020B0604020202020204" pitchFamily="34" charset="0"/>
              <a:buChar char="•"/>
            </a:pPr>
            <a:r>
              <a:rPr lang="en-US" sz="1700" dirty="0" err="1"/>
              <a:t>Unidades</a:t>
            </a:r>
            <a:r>
              <a:rPr lang="en-US" sz="1700" dirty="0"/>
              <a:t>: 5</a:t>
            </a:r>
          </a:p>
          <a:p>
            <a:pPr indent="-228600">
              <a:spcAft>
                <a:spcPts val="600"/>
              </a:spcAft>
              <a:buFont typeface="Arial" panose="020B0604020202020204" pitchFamily="34" charset="0"/>
              <a:buChar char="•"/>
            </a:pPr>
            <a:r>
              <a:rPr lang="en-US" sz="1700" dirty="0"/>
              <a:t>Kia:</a:t>
            </a:r>
          </a:p>
          <a:p>
            <a:pPr lvl="1" indent="-228600">
              <a:spcAft>
                <a:spcPts val="600"/>
              </a:spcAft>
              <a:buFont typeface="Arial" panose="020B0604020202020204" pitchFamily="34" charset="0"/>
              <a:buChar char="•"/>
            </a:pPr>
            <a:r>
              <a:rPr lang="en-US" sz="1700" dirty="0"/>
              <a:t>Ventas: $470 mil</a:t>
            </a:r>
          </a:p>
          <a:p>
            <a:pPr lvl="1" indent="-228600">
              <a:spcAft>
                <a:spcPts val="600"/>
              </a:spcAft>
              <a:buFont typeface="Arial" panose="020B0604020202020204" pitchFamily="34" charset="0"/>
              <a:buChar char="•"/>
            </a:pPr>
            <a:r>
              <a:rPr lang="en-US" sz="1700" dirty="0" err="1"/>
              <a:t>Unidades</a:t>
            </a:r>
            <a:r>
              <a:rPr lang="en-US" sz="1700" dirty="0"/>
              <a:t>: 5</a:t>
            </a:r>
          </a:p>
          <a:p>
            <a:pPr indent="-228600">
              <a:spcAft>
                <a:spcPts val="600"/>
              </a:spcAft>
              <a:buFont typeface="Arial" panose="020B0604020202020204" pitchFamily="34" charset="0"/>
              <a:buChar char="•"/>
            </a:pPr>
            <a:r>
              <a:rPr lang="en-US" sz="1700" dirty="0"/>
              <a:t>Peugeot </a:t>
            </a:r>
            <a:r>
              <a:rPr lang="en-US" sz="1700" dirty="0" err="1"/>
              <a:t>Landtrek</a:t>
            </a:r>
            <a:r>
              <a:rPr lang="en-US" sz="1700" dirty="0"/>
              <a:t>:</a:t>
            </a:r>
          </a:p>
          <a:p>
            <a:pPr lvl="1" indent="-228600">
              <a:spcAft>
                <a:spcPts val="600"/>
              </a:spcAft>
              <a:buFont typeface="Arial" panose="020B0604020202020204" pitchFamily="34" charset="0"/>
              <a:buChar char="•"/>
            </a:pPr>
            <a:r>
              <a:rPr lang="en-US" sz="1700" dirty="0"/>
              <a:t>Ventas: $412 mil</a:t>
            </a:r>
          </a:p>
          <a:p>
            <a:pPr lvl="1" indent="-228600">
              <a:spcAft>
                <a:spcPts val="600"/>
              </a:spcAft>
              <a:buFont typeface="Arial" panose="020B0604020202020204" pitchFamily="34" charset="0"/>
              <a:buChar char="•"/>
            </a:pPr>
            <a:r>
              <a:rPr lang="en-US" sz="1700" dirty="0" err="1"/>
              <a:t>Unidades</a:t>
            </a:r>
            <a:r>
              <a:rPr lang="en-US" sz="1700" dirty="0"/>
              <a:t>: 2</a:t>
            </a:r>
          </a:p>
          <a:p>
            <a:pPr indent="-228600">
              <a:spcAft>
                <a:spcPts val="600"/>
              </a:spcAft>
              <a:buFont typeface="Arial" panose="020B0604020202020204" pitchFamily="34" charset="0"/>
              <a:buChar char="•"/>
            </a:pPr>
            <a:r>
              <a:rPr lang="en-US" sz="1700" dirty="0"/>
              <a:t>Peugeot Boxer:</a:t>
            </a:r>
          </a:p>
          <a:p>
            <a:pPr lvl="1" indent="-228600">
              <a:spcAft>
                <a:spcPts val="600"/>
              </a:spcAft>
              <a:buFont typeface="Arial" panose="020B0604020202020204" pitchFamily="34" charset="0"/>
              <a:buChar char="•"/>
            </a:pPr>
            <a:r>
              <a:rPr lang="en-US" sz="1700" dirty="0"/>
              <a:t>Ventas: $238 mil</a:t>
            </a:r>
          </a:p>
          <a:p>
            <a:pPr lvl="1" indent="-228600">
              <a:spcAft>
                <a:spcPts val="600"/>
              </a:spcAft>
              <a:buFont typeface="Arial" panose="020B0604020202020204" pitchFamily="34" charset="0"/>
              <a:buChar char="•"/>
            </a:pPr>
            <a:r>
              <a:rPr lang="en-US" sz="1700" dirty="0" err="1"/>
              <a:t>Unidades</a:t>
            </a:r>
            <a:r>
              <a:rPr lang="en-US" sz="1700" dirty="0"/>
              <a:t>: 2</a:t>
            </a:r>
          </a:p>
          <a:p>
            <a:pPr indent="-228600">
              <a:spcAft>
                <a:spcPts val="600"/>
              </a:spcAft>
              <a:buFont typeface="Arial" panose="020B0604020202020204" pitchFamily="34" charset="0"/>
              <a:buChar char="•"/>
            </a:pPr>
            <a:r>
              <a:rPr lang="en-US" sz="1700" dirty="0" err="1"/>
              <a:t>Eurorepar</a:t>
            </a:r>
            <a:r>
              <a:rPr lang="en-US" sz="1700" dirty="0"/>
              <a:t>:</a:t>
            </a:r>
          </a:p>
          <a:p>
            <a:pPr lvl="1" indent="-228600">
              <a:spcAft>
                <a:spcPts val="600"/>
              </a:spcAft>
              <a:buFont typeface="Arial" panose="020B0604020202020204" pitchFamily="34" charset="0"/>
              <a:buChar char="•"/>
            </a:pPr>
            <a:r>
              <a:rPr lang="en-US" sz="1700" dirty="0"/>
              <a:t>Ventas: $206 </a:t>
            </a:r>
            <a:r>
              <a:rPr lang="en-US" sz="1700" dirty="0" err="1"/>
              <a:t>millones</a:t>
            </a:r>
            <a:endParaRPr lang="en-US" sz="1700" dirty="0"/>
          </a:p>
          <a:p>
            <a:pPr lvl="1" indent="-228600">
              <a:spcAft>
                <a:spcPts val="600"/>
              </a:spcAft>
              <a:buFont typeface="Arial" panose="020B0604020202020204" pitchFamily="34" charset="0"/>
              <a:buChar char="•"/>
            </a:pPr>
            <a:r>
              <a:rPr lang="en-US" sz="1700" dirty="0" err="1"/>
              <a:t>Unidades</a:t>
            </a:r>
            <a:r>
              <a:rPr lang="en-US" sz="1700" dirty="0"/>
              <a:t>: 1</a:t>
            </a:r>
          </a:p>
        </p:txBody>
      </p:sp>
    </p:spTree>
    <p:extLst>
      <p:ext uri="{BB962C8B-B14F-4D97-AF65-F5344CB8AC3E}">
        <p14:creationId xmlns:p14="http://schemas.microsoft.com/office/powerpoint/2010/main" val="2691885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813D2-B30A-B0CA-772F-B4C51FFD94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EE81E4E-1E6C-FD4B-9973-EC27139BF1DD}"/>
              </a:ext>
            </a:extLst>
          </p:cNvPr>
          <p:cNvSpPr>
            <a:spLocks noGrp="1"/>
          </p:cNvSpPr>
          <p:nvPr>
            <p:ph type="title"/>
          </p:nvPr>
        </p:nvSpPr>
        <p:spPr>
          <a:xfrm>
            <a:off x="521208" y="978408"/>
            <a:ext cx="11155680" cy="664125"/>
          </a:xfrm>
        </p:spPr>
        <p:txBody>
          <a:bodyPr>
            <a:noAutofit/>
          </a:bodyPr>
          <a:lstStyle/>
          <a:p>
            <a:pPr algn="ctr"/>
            <a:r>
              <a:rPr lang="es-CL" sz="1800" noProof="0" dirty="0"/>
              <a:t>Top Productos de Pompeyo en mercado Repuestos</a:t>
            </a:r>
            <a:r>
              <a:rPr lang="es-CL" sz="1800" dirty="0"/>
              <a:t> </a:t>
            </a:r>
            <a:r>
              <a:rPr lang="es-CL" sz="1800" noProof="0" dirty="0"/>
              <a:t>según venta durante el periodo de estudio</a:t>
            </a:r>
          </a:p>
        </p:txBody>
      </p:sp>
      <p:pic>
        <p:nvPicPr>
          <p:cNvPr id="4" name="Imagen 3">
            <a:extLst>
              <a:ext uri="{FF2B5EF4-FFF2-40B4-BE49-F238E27FC236}">
                <a16:creationId xmlns:a16="http://schemas.microsoft.com/office/drawing/2014/main" id="{FE7A0EFD-A156-E0F8-5A71-3B0E749B0F1D}"/>
              </a:ext>
            </a:extLst>
          </p:cNvPr>
          <p:cNvPicPr>
            <a:picLocks noChangeAspect="1"/>
          </p:cNvPicPr>
          <p:nvPr/>
        </p:nvPicPr>
        <p:blipFill>
          <a:blip r:embed="rId2"/>
          <a:stretch>
            <a:fillRect/>
          </a:stretch>
        </p:blipFill>
        <p:spPr>
          <a:xfrm>
            <a:off x="2185442" y="1405858"/>
            <a:ext cx="7821116" cy="5001323"/>
          </a:xfrm>
          <a:prstGeom prst="rect">
            <a:avLst/>
          </a:prstGeom>
        </p:spPr>
      </p:pic>
    </p:spTree>
    <p:extLst>
      <p:ext uri="{BB962C8B-B14F-4D97-AF65-F5344CB8AC3E}">
        <p14:creationId xmlns:p14="http://schemas.microsoft.com/office/powerpoint/2010/main" val="246348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B3782-AA02-84F0-2306-2FB07D2D1E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E45CEB-F1EE-444E-48F2-8427C32E8E84}"/>
              </a:ext>
            </a:extLst>
          </p:cNvPr>
          <p:cNvSpPr>
            <a:spLocks noGrp="1"/>
          </p:cNvSpPr>
          <p:nvPr>
            <p:ph type="title"/>
          </p:nvPr>
        </p:nvSpPr>
        <p:spPr>
          <a:xfrm>
            <a:off x="518160" y="2697480"/>
            <a:ext cx="11155680" cy="731520"/>
          </a:xfrm>
        </p:spPr>
        <p:txBody>
          <a:bodyPr>
            <a:normAutofit fontScale="90000"/>
          </a:bodyPr>
          <a:lstStyle/>
          <a:p>
            <a:pPr algn="ctr"/>
            <a:r>
              <a:rPr lang="es-CL" noProof="0" dirty="0"/>
              <a:t>RDS en Mercado de Repuestos</a:t>
            </a:r>
          </a:p>
        </p:txBody>
      </p:sp>
    </p:spTree>
    <p:extLst>
      <p:ext uri="{BB962C8B-B14F-4D97-AF65-F5344CB8AC3E}">
        <p14:creationId xmlns:p14="http://schemas.microsoft.com/office/powerpoint/2010/main" val="2836847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
        <p:nvSpPr>
          <p:cNvPr id="23" name="Freeform: Shape 2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 useBgFill="1">
        <p:nvSpPr>
          <p:cNvPr id="25" name="Rectangle 2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F321F090-6050-F8C7-5F7C-69DDBEDE525A}"/>
              </a:ext>
            </a:extLst>
          </p:cNvPr>
          <p:cNvSpPr>
            <a:spLocks noGrp="1"/>
          </p:cNvSpPr>
          <p:nvPr>
            <p:ph type="title"/>
          </p:nvPr>
        </p:nvSpPr>
        <p:spPr>
          <a:xfrm>
            <a:off x="517869" y="1000768"/>
            <a:ext cx="3566452" cy="2985582"/>
          </a:xfrm>
        </p:spPr>
        <p:txBody>
          <a:bodyPr vert="horz" lIns="91440" tIns="45720" rIns="91440" bIns="45720" rtlCol="0" anchor="b">
            <a:normAutofit/>
          </a:bodyPr>
          <a:lstStyle/>
          <a:p>
            <a:pPr>
              <a:lnSpc>
                <a:spcPct val="90000"/>
              </a:lnSpc>
            </a:pPr>
            <a:r>
              <a:rPr lang="es-CL" sz="4100" noProof="0" dirty="0"/>
              <a:t>Ventas de KIA Chile durante el periodo de estudio</a:t>
            </a:r>
          </a:p>
        </p:txBody>
      </p:sp>
      <p:sp>
        <p:nvSpPr>
          <p:cNvPr id="7" name="CuadroTexto 6">
            <a:extLst>
              <a:ext uri="{FF2B5EF4-FFF2-40B4-BE49-F238E27FC236}">
                <a16:creationId xmlns:a16="http://schemas.microsoft.com/office/drawing/2014/main" id="{327D9007-7890-94E5-1DA9-406302DCA93B}"/>
              </a:ext>
            </a:extLst>
          </p:cNvPr>
          <p:cNvSpPr txBox="1"/>
          <p:nvPr/>
        </p:nvSpPr>
        <p:spPr>
          <a:xfrm>
            <a:off x="517868" y="4214945"/>
            <a:ext cx="3566453" cy="1741871"/>
          </a:xfrm>
          <a:prstGeom prst="rect">
            <a:avLst/>
          </a:prstGeom>
        </p:spPr>
        <p:txBody>
          <a:bodyPr vert="horz" lIns="91440" tIns="45720" rIns="91440" bIns="45720" rtlCol="0" anchor="t">
            <a:normAutofit/>
          </a:bodyPr>
          <a:lstStyle/>
          <a:p>
            <a:pPr>
              <a:lnSpc>
                <a:spcPct val="110000"/>
              </a:lnSpc>
              <a:spcBef>
                <a:spcPts val="1000"/>
              </a:spcBef>
            </a:pPr>
            <a:r>
              <a:rPr lang="es-CL" sz="2200" i="1" kern="1200" noProof="0" dirty="0" err="1">
                <a:solidFill>
                  <a:schemeClr val="tx1"/>
                </a:solidFill>
                <a:latin typeface="+mn-lt"/>
                <a:ea typeface="+mn-ea"/>
                <a:cs typeface="+mn-cs"/>
              </a:rPr>
              <a:t>Peak</a:t>
            </a:r>
            <a:r>
              <a:rPr lang="es-CL" sz="2200" i="1" kern="1200" noProof="0" dirty="0">
                <a:solidFill>
                  <a:schemeClr val="tx1"/>
                </a:solidFill>
                <a:latin typeface="+mn-lt"/>
                <a:ea typeface="+mn-ea"/>
                <a:cs typeface="+mn-cs"/>
              </a:rPr>
              <a:t> de ventas en noviembre 2024 ($33,6 millones), no ha superado los $30 millones este año.</a:t>
            </a:r>
          </a:p>
        </p:txBody>
      </p:sp>
      <p:sp>
        <p:nvSpPr>
          <p:cNvPr id="27" name="Freeform: Shape 2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pic>
        <p:nvPicPr>
          <p:cNvPr id="5" name="Imagen 4">
            <a:extLst>
              <a:ext uri="{FF2B5EF4-FFF2-40B4-BE49-F238E27FC236}">
                <a16:creationId xmlns:a16="http://schemas.microsoft.com/office/drawing/2014/main" id="{A7161E0D-8728-3302-2AC0-F8F1C3623D2B}"/>
              </a:ext>
            </a:extLst>
          </p:cNvPr>
          <p:cNvPicPr>
            <a:picLocks noChangeAspect="1"/>
          </p:cNvPicPr>
          <p:nvPr/>
        </p:nvPicPr>
        <p:blipFill>
          <a:blip r:embed="rId2"/>
          <a:stretch>
            <a:fillRect/>
          </a:stretch>
        </p:blipFill>
        <p:spPr>
          <a:xfrm>
            <a:off x="4337595" y="1672921"/>
            <a:ext cx="7333488" cy="3611742"/>
          </a:xfrm>
          <a:prstGeom prst="rect">
            <a:avLst/>
          </a:prstGeom>
        </p:spPr>
      </p:pic>
      <p:sp>
        <p:nvSpPr>
          <p:cNvPr id="29" name="Freeform: Shape 2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L" noProof="0" dirty="0"/>
          </a:p>
        </p:txBody>
      </p:sp>
    </p:spTree>
    <p:extLst>
      <p:ext uri="{BB962C8B-B14F-4D97-AF65-F5344CB8AC3E}">
        <p14:creationId xmlns:p14="http://schemas.microsoft.com/office/powerpoint/2010/main" val="3648820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09480-267B-2825-1BBA-9B4D32BC95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BEB51D-8FBA-82E5-B4D2-5AF21ABADF7C}"/>
              </a:ext>
            </a:extLst>
          </p:cNvPr>
          <p:cNvSpPr>
            <a:spLocks noGrp="1"/>
          </p:cNvSpPr>
          <p:nvPr>
            <p:ph type="title"/>
          </p:nvPr>
        </p:nvSpPr>
        <p:spPr>
          <a:xfrm>
            <a:off x="6185403" y="1262888"/>
            <a:ext cx="5574793" cy="951992"/>
          </a:xfrm>
        </p:spPr>
        <p:txBody>
          <a:bodyPr>
            <a:normAutofit fontScale="90000"/>
          </a:bodyPr>
          <a:lstStyle/>
          <a:p>
            <a:pPr algn="ctr"/>
            <a:r>
              <a:rPr lang="es-CL" sz="2600" dirty="0"/>
              <a:t>Distribución de ventas RDS en mercado de Repuestos por Categoría</a:t>
            </a:r>
          </a:p>
        </p:txBody>
      </p:sp>
      <p:sp>
        <p:nvSpPr>
          <p:cNvPr id="13" name="Título 1">
            <a:extLst>
              <a:ext uri="{FF2B5EF4-FFF2-40B4-BE49-F238E27FC236}">
                <a16:creationId xmlns:a16="http://schemas.microsoft.com/office/drawing/2014/main" id="{ACE5ADB2-2693-461E-868E-72EB11EF4D04}"/>
              </a:ext>
            </a:extLst>
          </p:cNvPr>
          <p:cNvSpPr txBox="1">
            <a:spLocks/>
          </p:cNvSpPr>
          <p:nvPr/>
        </p:nvSpPr>
        <p:spPr>
          <a:xfrm>
            <a:off x="614340" y="1262888"/>
            <a:ext cx="5574793" cy="951992"/>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algn="ctr"/>
            <a:r>
              <a:rPr lang="es-CL" sz="2600" dirty="0"/>
              <a:t>Ventas RDS en Repuestos durante periodo de estudio</a:t>
            </a:r>
          </a:p>
        </p:txBody>
      </p:sp>
      <p:sp>
        <p:nvSpPr>
          <p:cNvPr id="15" name="CuadroTexto 14">
            <a:extLst>
              <a:ext uri="{FF2B5EF4-FFF2-40B4-BE49-F238E27FC236}">
                <a16:creationId xmlns:a16="http://schemas.microsoft.com/office/drawing/2014/main" id="{0D8EEAAF-41D0-DD3E-5A44-EE713E0873EB}"/>
              </a:ext>
            </a:extLst>
          </p:cNvPr>
          <p:cNvSpPr txBox="1"/>
          <p:nvPr/>
        </p:nvSpPr>
        <p:spPr>
          <a:xfrm>
            <a:off x="614340" y="5364480"/>
            <a:ext cx="5388526" cy="646331"/>
          </a:xfrm>
          <a:prstGeom prst="rect">
            <a:avLst/>
          </a:prstGeom>
          <a:noFill/>
        </p:spPr>
        <p:txBody>
          <a:bodyPr wrap="square" rtlCol="0">
            <a:spAutoFit/>
          </a:bodyPr>
          <a:lstStyle/>
          <a:p>
            <a:pPr algn="ctr"/>
            <a:r>
              <a:rPr lang="es-CL" i="1" dirty="0" err="1"/>
              <a:t>Peaks</a:t>
            </a:r>
            <a:r>
              <a:rPr lang="es-CL" i="1" dirty="0"/>
              <a:t> de ventas en enero de ambos años. Venta en junio 2025 de $796 millones</a:t>
            </a:r>
          </a:p>
        </p:txBody>
      </p:sp>
      <p:sp>
        <p:nvSpPr>
          <p:cNvPr id="17" name="CuadroTexto 16">
            <a:extLst>
              <a:ext uri="{FF2B5EF4-FFF2-40B4-BE49-F238E27FC236}">
                <a16:creationId xmlns:a16="http://schemas.microsoft.com/office/drawing/2014/main" id="{E0FACA00-B952-3BC6-D09D-91AA5B6A6A88}"/>
              </a:ext>
            </a:extLst>
          </p:cNvPr>
          <p:cNvSpPr txBox="1"/>
          <p:nvPr/>
        </p:nvSpPr>
        <p:spPr>
          <a:xfrm>
            <a:off x="6278536" y="5364480"/>
            <a:ext cx="5388526" cy="923330"/>
          </a:xfrm>
          <a:prstGeom prst="rect">
            <a:avLst/>
          </a:prstGeom>
          <a:noFill/>
        </p:spPr>
        <p:txBody>
          <a:bodyPr wrap="square" rtlCol="0">
            <a:spAutoFit/>
          </a:bodyPr>
          <a:lstStyle/>
          <a:p>
            <a:pPr algn="ctr"/>
            <a:r>
              <a:rPr lang="es-CL" i="1" dirty="0"/>
              <a:t>Principales categorías son Motores, Suspensión y Dirección, Iluminación, Carrocería y Transmisión (82,77% de la venta)</a:t>
            </a:r>
          </a:p>
        </p:txBody>
      </p:sp>
      <p:pic>
        <p:nvPicPr>
          <p:cNvPr id="5" name="Imagen 4">
            <a:extLst>
              <a:ext uri="{FF2B5EF4-FFF2-40B4-BE49-F238E27FC236}">
                <a16:creationId xmlns:a16="http://schemas.microsoft.com/office/drawing/2014/main" id="{70324002-567A-0182-0975-60E4D87560EF}"/>
              </a:ext>
            </a:extLst>
          </p:cNvPr>
          <p:cNvPicPr>
            <a:picLocks noChangeAspect="1"/>
          </p:cNvPicPr>
          <p:nvPr/>
        </p:nvPicPr>
        <p:blipFill>
          <a:blip r:embed="rId2"/>
          <a:stretch>
            <a:fillRect/>
          </a:stretch>
        </p:blipFill>
        <p:spPr>
          <a:xfrm>
            <a:off x="662797" y="2427048"/>
            <a:ext cx="5340069" cy="2670035"/>
          </a:xfrm>
          <a:prstGeom prst="rect">
            <a:avLst/>
          </a:prstGeom>
        </p:spPr>
      </p:pic>
      <p:pic>
        <p:nvPicPr>
          <p:cNvPr id="7" name="Imagen 6">
            <a:extLst>
              <a:ext uri="{FF2B5EF4-FFF2-40B4-BE49-F238E27FC236}">
                <a16:creationId xmlns:a16="http://schemas.microsoft.com/office/drawing/2014/main" id="{9278CDFB-586D-F28D-4662-D2F35670B923}"/>
              </a:ext>
            </a:extLst>
          </p:cNvPr>
          <p:cNvPicPr>
            <a:picLocks noChangeAspect="1"/>
          </p:cNvPicPr>
          <p:nvPr/>
        </p:nvPicPr>
        <p:blipFill>
          <a:blip r:embed="rId3"/>
          <a:stretch>
            <a:fillRect/>
          </a:stretch>
        </p:blipFill>
        <p:spPr>
          <a:xfrm>
            <a:off x="6278536" y="2427048"/>
            <a:ext cx="5388526" cy="2709102"/>
          </a:xfrm>
          <a:prstGeom prst="rect">
            <a:avLst/>
          </a:prstGeom>
        </p:spPr>
      </p:pic>
    </p:spTree>
    <p:extLst>
      <p:ext uri="{BB962C8B-B14F-4D97-AF65-F5344CB8AC3E}">
        <p14:creationId xmlns:p14="http://schemas.microsoft.com/office/powerpoint/2010/main" val="1372898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C3FD1C-5CAC-72FA-683D-335AE0A5D892}"/>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3B58339-CAFB-00AF-D799-F8564CDD694B}"/>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noProof="0" dirty="0">
                <a:solidFill>
                  <a:schemeClr val="tx1"/>
                </a:solidFill>
                <a:latin typeface="+mj-lt"/>
                <a:ea typeface="+mj-ea"/>
                <a:cs typeface="+mj-cs"/>
              </a:rPr>
              <a:t>Top 5 Marcas </a:t>
            </a:r>
            <a:r>
              <a:rPr lang="en-US" sz="3700" b="1" kern="1200" noProof="0">
                <a:solidFill>
                  <a:schemeClr val="tx1"/>
                </a:solidFill>
                <a:latin typeface="+mj-lt"/>
                <a:ea typeface="+mj-ea"/>
                <a:cs typeface="+mj-cs"/>
              </a:rPr>
              <a:t>más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vendidas</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por</a:t>
            </a:r>
            <a:r>
              <a:rPr lang="en-US" sz="3700" b="1" kern="1200" noProof="0" dirty="0">
                <a:solidFill>
                  <a:schemeClr val="tx1"/>
                </a:solidFill>
                <a:latin typeface="+mj-lt"/>
                <a:ea typeface="+mj-ea"/>
                <a:cs typeface="+mj-cs"/>
              </a:rPr>
              <a:t> RDS </a:t>
            </a:r>
            <a:r>
              <a:rPr lang="en-US" sz="3700" b="1" kern="1200" noProof="0">
                <a:solidFill>
                  <a:schemeClr val="tx1"/>
                </a:solidFill>
                <a:latin typeface="+mj-lt"/>
                <a:ea typeface="+mj-ea"/>
                <a:cs typeface="+mj-cs"/>
              </a:rPr>
              <a:t>en</a:t>
            </a:r>
            <a:r>
              <a:rPr lang="en-US" sz="3700" b="1" kern="1200" noProof="0" dirty="0">
                <a:solidFill>
                  <a:schemeClr val="tx1"/>
                </a:solidFill>
                <a:latin typeface="+mj-lt"/>
                <a:ea typeface="+mj-ea"/>
                <a:cs typeface="+mj-cs"/>
              </a:rPr>
              <a:t> </a:t>
            </a:r>
            <a:r>
              <a:rPr lang="en-US" sz="3700" b="1" kern="1200" noProof="0">
                <a:solidFill>
                  <a:schemeClr val="tx1"/>
                </a:solidFill>
                <a:latin typeface="+mj-lt"/>
                <a:ea typeface="+mj-ea"/>
                <a:cs typeface="+mj-cs"/>
              </a:rPr>
              <a:t>Repuestos</a:t>
            </a:r>
            <a:endParaRPr lang="en-US" sz="3700" b="1" kern="1200" noProof="0" dirty="0">
              <a:solidFill>
                <a:schemeClr val="tx1"/>
              </a:solidFill>
              <a:latin typeface="+mj-lt"/>
              <a:ea typeface="+mj-ea"/>
              <a:cs typeface="+mj-cs"/>
            </a:endParaRPr>
          </a:p>
        </p:txBody>
      </p:sp>
      <p:sp>
        <p:nvSpPr>
          <p:cNvPr id="49" name="Rectangle 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E884A115-8C48-0A6A-3F5D-A9689257DBDD}"/>
              </a:ext>
            </a:extLst>
          </p:cNvPr>
          <p:cNvPicPr>
            <a:picLocks noChangeAspect="1"/>
          </p:cNvPicPr>
          <p:nvPr/>
        </p:nvPicPr>
        <p:blipFill>
          <a:blip r:embed="rId2"/>
          <a:stretch>
            <a:fillRect/>
          </a:stretch>
        </p:blipFill>
        <p:spPr>
          <a:xfrm>
            <a:off x="517867" y="3205039"/>
            <a:ext cx="6281928" cy="3140964"/>
          </a:xfrm>
          <a:prstGeom prst="rect">
            <a:avLst/>
          </a:prstGeom>
        </p:spPr>
      </p:pic>
      <p:sp>
        <p:nvSpPr>
          <p:cNvPr id="6" name="CuadroTexto 5">
            <a:extLst>
              <a:ext uri="{FF2B5EF4-FFF2-40B4-BE49-F238E27FC236}">
                <a16:creationId xmlns:a16="http://schemas.microsoft.com/office/drawing/2014/main" id="{960DD783-5F72-2DC7-E20C-31BCA8285107}"/>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noProof="0" dirty="0" err="1"/>
              <a:t>Genérico</a:t>
            </a:r>
            <a:r>
              <a:rPr lang="en-US" sz="1700" noProof="0" dirty="0"/>
              <a:t>:</a:t>
            </a:r>
          </a:p>
          <a:p>
            <a:pPr lvl="1" indent="-228600">
              <a:spcAft>
                <a:spcPts val="600"/>
              </a:spcAft>
              <a:buFont typeface="Arial" panose="020B0604020202020204" pitchFamily="34" charset="0"/>
              <a:buChar char="•"/>
            </a:pPr>
            <a:r>
              <a:rPr lang="en-US" sz="1700" dirty="0"/>
              <a:t>Ventas: $4.449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104.483</a:t>
            </a:r>
          </a:p>
          <a:p>
            <a:pPr indent="-228600">
              <a:spcAft>
                <a:spcPts val="600"/>
              </a:spcAft>
              <a:buFont typeface="Arial" panose="020B0604020202020204" pitchFamily="34" charset="0"/>
              <a:buChar char="•"/>
            </a:pPr>
            <a:r>
              <a:rPr lang="en-US" sz="1700" dirty="0" err="1"/>
              <a:t>Wurtex</a:t>
            </a:r>
            <a:r>
              <a:rPr lang="en-US" sz="1700" dirty="0"/>
              <a:t>:</a:t>
            </a:r>
          </a:p>
          <a:p>
            <a:pPr lvl="1" indent="-228600">
              <a:spcAft>
                <a:spcPts val="600"/>
              </a:spcAft>
              <a:buFont typeface="Arial" panose="020B0604020202020204" pitchFamily="34" charset="0"/>
              <a:buChar char="•"/>
            </a:pPr>
            <a:r>
              <a:rPr lang="en-US" sz="1700" noProof="0" dirty="0"/>
              <a:t>Ventas: $604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dirty="0" err="1"/>
              <a:t>Unidades</a:t>
            </a:r>
            <a:r>
              <a:rPr lang="en-US" sz="1700" dirty="0"/>
              <a:t>: 16.961</a:t>
            </a:r>
            <a:endParaRPr lang="en-US" sz="1700" noProof="0" dirty="0"/>
          </a:p>
          <a:p>
            <a:pPr indent="-228600">
              <a:spcAft>
                <a:spcPts val="600"/>
              </a:spcAft>
              <a:buFont typeface="Arial" panose="020B0604020202020204" pitchFamily="34" charset="0"/>
              <a:buChar char="•"/>
            </a:pPr>
            <a:r>
              <a:rPr lang="en-US" sz="1700" noProof="0" dirty="0"/>
              <a:t>Hyundai:</a:t>
            </a:r>
          </a:p>
          <a:p>
            <a:pPr lvl="1" indent="-228600">
              <a:spcAft>
                <a:spcPts val="600"/>
              </a:spcAft>
              <a:buFont typeface="Arial" panose="020B0604020202020204" pitchFamily="34" charset="0"/>
              <a:buChar char="•"/>
            </a:pPr>
            <a:r>
              <a:rPr lang="en-US" sz="1700" noProof="0" dirty="0"/>
              <a:t>Ventas: $</a:t>
            </a:r>
            <a:r>
              <a:rPr lang="en-US" sz="1700" dirty="0"/>
              <a:t>489</a:t>
            </a:r>
            <a:r>
              <a:rPr lang="en-US" sz="1700" noProof="0" dirty="0"/>
              <a:t>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15.130</a:t>
            </a:r>
          </a:p>
          <a:p>
            <a:pPr indent="-228600">
              <a:spcAft>
                <a:spcPts val="600"/>
              </a:spcAft>
              <a:buFont typeface="Arial" panose="020B0604020202020204" pitchFamily="34" charset="0"/>
              <a:buChar char="•"/>
            </a:pPr>
            <a:r>
              <a:rPr lang="en-US" sz="1700" noProof="0" dirty="0"/>
              <a:t>Valeo:</a:t>
            </a:r>
          </a:p>
          <a:p>
            <a:pPr lvl="1" indent="-228600">
              <a:spcAft>
                <a:spcPts val="600"/>
              </a:spcAft>
              <a:buFont typeface="Arial" panose="020B0604020202020204" pitchFamily="34" charset="0"/>
              <a:buChar char="•"/>
            </a:pPr>
            <a:r>
              <a:rPr lang="en-US" sz="1700" noProof="0" dirty="0"/>
              <a:t>Ventas: $431,2 </a:t>
            </a:r>
            <a:r>
              <a:rPr lang="en-US" sz="1700" noProof="0" dirty="0" err="1"/>
              <a:t>millones</a:t>
            </a:r>
            <a:endParaRPr lang="en-US" sz="1700" noProof="0" dirty="0"/>
          </a:p>
          <a:p>
            <a:pPr lvl="1" indent="-228600">
              <a:spcAft>
                <a:spcPts val="600"/>
              </a:spcAft>
              <a:buFont typeface="Arial" panose="020B0604020202020204" pitchFamily="34" charset="0"/>
              <a:buChar char="•"/>
            </a:pPr>
            <a:r>
              <a:rPr lang="en-US" sz="1700" noProof="0" dirty="0" err="1"/>
              <a:t>Unidades</a:t>
            </a:r>
            <a:r>
              <a:rPr lang="en-US" sz="1700" noProof="0" dirty="0"/>
              <a:t>: 4.012 </a:t>
            </a:r>
          </a:p>
          <a:p>
            <a:pPr indent="-228600">
              <a:spcAft>
                <a:spcPts val="600"/>
              </a:spcAft>
              <a:buFont typeface="Arial" panose="020B0604020202020204" pitchFamily="34" charset="0"/>
              <a:buChar char="•"/>
            </a:pPr>
            <a:r>
              <a:rPr lang="en-US" sz="1700" dirty="0"/>
              <a:t>Yokomitsu:</a:t>
            </a:r>
            <a:endParaRPr lang="en-US" sz="1700" noProof="0" dirty="0"/>
          </a:p>
          <a:p>
            <a:pPr lvl="1" indent="-228600">
              <a:spcAft>
                <a:spcPts val="600"/>
              </a:spcAft>
              <a:buFont typeface="Arial" panose="020B0604020202020204" pitchFamily="34" charset="0"/>
              <a:buChar char="•"/>
            </a:pPr>
            <a:r>
              <a:rPr lang="en-US" sz="1700" dirty="0"/>
              <a:t>Ventas: $423,3 </a:t>
            </a:r>
            <a:r>
              <a:rPr lang="en-US" sz="1700" dirty="0" err="1"/>
              <a:t>millones</a:t>
            </a:r>
            <a:endParaRPr lang="en-US" sz="1700" dirty="0"/>
          </a:p>
          <a:p>
            <a:pPr lvl="1" indent="-228600">
              <a:spcAft>
                <a:spcPts val="600"/>
              </a:spcAft>
              <a:buFont typeface="Arial" panose="020B0604020202020204" pitchFamily="34" charset="0"/>
              <a:buChar char="•"/>
            </a:pPr>
            <a:r>
              <a:rPr lang="en-US" sz="1700" noProof="0" dirty="0" err="1"/>
              <a:t>Unidades</a:t>
            </a:r>
            <a:r>
              <a:rPr lang="en-US" sz="1700" noProof="0" dirty="0"/>
              <a:t>: 9.112</a:t>
            </a:r>
          </a:p>
        </p:txBody>
      </p:sp>
    </p:spTree>
    <p:extLst>
      <p:ext uri="{BB962C8B-B14F-4D97-AF65-F5344CB8AC3E}">
        <p14:creationId xmlns:p14="http://schemas.microsoft.com/office/powerpoint/2010/main" val="2622337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417C-3B0B-2E3A-9566-D225152AAD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5C3321-4C33-5435-50A9-9116C53D1EFA}"/>
              </a:ext>
            </a:extLst>
          </p:cNvPr>
          <p:cNvSpPr>
            <a:spLocks noGrp="1"/>
          </p:cNvSpPr>
          <p:nvPr>
            <p:ph type="title"/>
          </p:nvPr>
        </p:nvSpPr>
        <p:spPr>
          <a:xfrm>
            <a:off x="521208" y="978408"/>
            <a:ext cx="11155680" cy="664125"/>
          </a:xfrm>
        </p:spPr>
        <p:txBody>
          <a:bodyPr>
            <a:noAutofit/>
          </a:bodyPr>
          <a:lstStyle/>
          <a:p>
            <a:pPr algn="ctr"/>
            <a:r>
              <a:rPr lang="es-CL" sz="2000" noProof="0" dirty="0"/>
              <a:t>Top Productos RDS en mercado Repuestos</a:t>
            </a:r>
            <a:r>
              <a:rPr lang="es-CL" sz="2000" dirty="0"/>
              <a:t> </a:t>
            </a:r>
            <a:r>
              <a:rPr lang="es-CL" sz="2000" noProof="0" dirty="0"/>
              <a:t>según venta durante el periodo de estudio</a:t>
            </a:r>
          </a:p>
        </p:txBody>
      </p:sp>
      <p:pic>
        <p:nvPicPr>
          <p:cNvPr id="5" name="Imagen 4">
            <a:extLst>
              <a:ext uri="{FF2B5EF4-FFF2-40B4-BE49-F238E27FC236}">
                <a16:creationId xmlns:a16="http://schemas.microsoft.com/office/drawing/2014/main" id="{B46B5F15-D2E7-4CCD-8E0F-892DA888DF6D}"/>
              </a:ext>
            </a:extLst>
          </p:cNvPr>
          <p:cNvPicPr>
            <a:picLocks noChangeAspect="1"/>
          </p:cNvPicPr>
          <p:nvPr/>
        </p:nvPicPr>
        <p:blipFill>
          <a:blip r:embed="rId2"/>
          <a:stretch>
            <a:fillRect/>
          </a:stretch>
        </p:blipFill>
        <p:spPr>
          <a:xfrm>
            <a:off x="2309671" y="1415822"/>
            <a:ext cx="7572658" cy="5341953"/>
          </a:xfrm>
          <a:prstGeom prst="rect">
            <a:avLst/>
          </a:prstGeom>
        </p:spPr>
      </p:pic>
    </p:spTree>
    <p:extLst>
      <p:ext uri="{BB962C8B-B14F-4D97-AF65-F5344CB8AC3E}">
        <p14:creationId xmlns:p14="http://schemas.microsoft.com/office/powerpoint/2010/main" val="11693618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5AC7B-FB21-8714-5F51-FF14860338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CE76D1-ABFC-946E-924D-B0BF79C40A4E}"/>
              </a:ext>
            </a:extLst>
          </p:cNvPr>
          <p:cNvSpPr>
            <a:spLocks noGrp="1"/>
          </p:cNvSpPr>
          <p:nvPr>
            <p:ph type="title"/>
          </p:nvPr>
        </p:nvSpPr>
        <p:spPr>
          <a:xfrm>
            <a:off x="518160" y="2697480"/>
            <a:ext cx="11155680" cy="731520"/>
          </a:xfrm>
        </p:spPr>
        <p:txBody>
          <a:bodyPr>
            <a:normAutofit fontScale="90000"/>
          </a:bodyPr>
          <a:lstStyle/>
          <a:p>
            <a:pPr algn="ctr"/>
            <a:r>
              <a:rPr lang="es-CL" noProof="0" dirty="0"/>
              <a:t>Oportunidades de Negocio</a:t>
            </a:r>
          </a:p>
        </p:txBody>
      </p:sp>
    </p:spTree>
    <p:extLst>
      <p:ext uri="{BB962C8B-B14F-4D97-AF65-F5344CB8AC3E}">
        <p14:creationId xmlns:p14="http://schemas.microsoft.com/office/powerpoint/2010/main" val="30042728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74421E-7A24-94CE-2C29-7A2AE7582531}"/>
              </a:ext>
            </a:extLst>
          </p:cNvPr>
          <p:cNvSpPr>
            <a:spLocks noGrp="1"/>
          </p:cNvSpPr>
          <p:nvPr>
            <p:ph idx="1"/>
          </p:nvPr>
        </p:nvSpPr>
        <p:spPr>
          <a:xfrm>
            <a:off x="521208" y="889000"/>
            <a:ext cx="11155680" cy="1752600"/>
          </a:xfrm>
        </p:spPr>
        <p:txBody>
          <a:bodyPr>
            <a:normAutofit fontScale="92500" lnSpcReduction="20000"/>
          </a:bodyPr>
          <a:lstStyle/>
          <a:p>
            <a:r>
              <a:rPr lang="es-CL" b="1" dirty="0"/>
              <a:t>Estrategia RDS:</a:t>
            </a:r>
          </a:p>
          <a:p>
            <a:pPr lvl="1"/>
            <a:r>
              <a:rPr lang="es-CL" sz="1700" dirty="0"/>
              <a:t>Publicación masiva de productos (</a:t>
            </a:r>
            <a:r>
              <a:rPr lang="es-CL" sz="1700" b="1" dirty="0"/>
              <a:t>398.855 publicaciones </a:t>
            </a:r>
            <a:r>
              <a:rPr lang="es-CL" sz="1700" dirty="0"/>
              <a:t>en Tienda Oficial MELI de Repuestos del Sol). Generación de publicaciones masivas para potenciar ventas de KIA y Pompeyo.</a:t>
            </a:r>
          </a:p>
          <a:p>
            <a:pPr lvl="1"/>
            <a:r>
              <a:rPr lang="es-CL" sz="1700" dirty="0"/>
              <a:t>Publicación al detalle: especialistas en descripciones, imágenes y clasificación correcta para la venta de productos en MELI</a:t>
            </a:r>
          </a:p>
          <a:p>
            <a:pPr lvl="1"/>
            <a:r>
              <a:rPr lang="es-CL" sz="1700" dirty="0"/>
              <a:t>Monitoreo constante de </a:t>
            </a:r>
            <a:r>
              <a:rPr lang="es-CL" sz="1700" dirty="0" err="1"/>
              <a:t>pricing</a:t>
            </a:r>
            <a:r>
              <a:rPr lang="es-CL" sz="1700" dirty="0"/>
              <a:t>, ayudando a KIA y Pompeyo a ser Sellers atractivos.</a:t>
            </a:r>
          </a:p>
          <a:p>
            <a:endParaRPr lang="es-CL" b="1" dirty="0"/>
          </a:p>
        </p:txBody>
      </p:sp>
      <p:sp>
        <p:nvSpPr>
          <p:cNvPr id="4" name="CuadroTexto 3">
            <a:extLst>
              <a:ext uri="{FF2B5EF4-FFF2-40B4-BE49-F238E27FC236}">
                <a16:creationId xmlns:a16="http://schemas.microsoft.com/office/drawing/2014/main" id="{B7425DE1-2BE4-786C-194C-7896C412E189}"/>
              </a:ext>
            </a:extLst>
          </p:cNvPr>
          <p:cNvSpPr txBox="1"/>
          <p:nvPr/>
        </p:nvSpPr>
        <p:spPr>
          <a:xfrm>
            <a:off x="521208" y="2813447"/>
            <a:ext cx="11155680" cy="1354217"/>
          </a:xfrm>
          <a:prstGeom prst="rect">
            <a:avLst/>
          </a:prstGeom>
          <a:noFill/>
        </p:spPr>
        <p:txBody>
          <a:bodyPr wrap="square" rtlCol="0">
            <a:spAutoFit/>
          </a:bodyPr>
          <a:lstStyle/>
          <a:p>
            <a:pPr marL="285750" indent="-285750">
              <a:buFont typeface="Arial" panose="020B0604020202020204" pitchFamily="34" charset="0"/>
              <a:buChar char="•"/>
            </a:pPr>
            <a:r>
              <a:rPr lang="es-CL" b="1" dirty="0"/>
              <a:t>Mercado de Accesorios:</a:t>
            </a:r>
          </a:p>
          <a:p>
            <a:pPr marL="742950" lvl="1" indent="-285750">
              <a:buFont typeface="Arial" panose="020B0604020202020204" pitchFamily="34" charset="0"/>
              <a:buChar char="•"/>
            </a:pPr>
            <a:r>
              <a:rPr lang="es-CL" sz="1600" dirty="0"/>
              <a:t>KIA y Pompeyo en crecimiento dentro de un mercado en recuperación. Bajo volumen de ventas.</a:t>
            </a:r>
          </a:p>
          <a:p>
            <a:pPr marL="1200150" lvl="2" indent="-285750">
              <a:buFont typeface="Arial" panose="020B0604020202020204" pitchFamily="34" charset="0"/>
              <a:buChar char="•"/>
            </a:pPr>
            <a:r>
              <a:rPr lang="es-CL" sz="1600" dirty="0"/>
              <a:t>Profundizar ventas en Accesorios de Interior (mejor crecimiento en ventas del mercado).</a:t>
            </a:r>
          </a:p>
          <a:p>
            <a:pPr marL="1657350" lvl="3" indent="-285750">
              <a:buFont typeface="Arial" panose="020B0604020202020204" pitchFamily="34" charset="0"/>
              <a:buChar char="•"/>
            </a:pPr>
            <a:r>
              <a:rPr lang="es-CL" sz="1600" dirty="0"/>
              <a:t>Ventas de Pompeyo cayendo en esta categoría.</a:t>
            </a:r>
          </a:p>
          <a:p>
            <a:pPr marL="1200150" lvl="2" indent="-285750">
              <a:buFont typeface="Arial" panose="020B0604020202020204" pitchFamily="34" charset="0"/>
              <a:buChar char="•"/>
            </a:pPr>
            <a:endParaRPr lang="es-CL" sz="1600" dirty="0"/>
          </a:p>
        </p:txBody>
      </p:sp>
      <p:sp>
        <p:nvSpPr>
          <p:cNvPr id="5" name="CuadroTexto 4">
            <a:extLst>
              <a:ext uri="{FF2B5EF4-FFF2-40B4-BE49-F238E27FC236}">
                <a16:creationId xmlns:a16="http://schemas.microsoft.com/office/drawing/2014/main" id="{CEE59BB3-3678-AD3A-6442-98956F9DC6F4}"/>
              </a:ext>
            </a:extLst>
          </p:cNvPr>
          <p:cNvSpPr txBox="1"/>
          <p:nvPr/>
        </p:nvSpPr>
        <p:spPr>
          <a:xfrm>
            <a:off x="515113" y="4343400"/>
            <a:ext cx="11161776" cy="2092881"/>
          </a:xfrm>
          <a:prstGeom prst="rect">
            <a:avLst/>
          </a:prstGeom>
          <a:noFill/>
        </p:spPr>
        <p:txBody>
          <a:bodyPr wrap="square" rtlCol="0">
            <a:spAutoFit/>
          </a:bodyPr>
          <a:lstStyle/>
          <a:p>
            <a:pPr marL="285750" indent="-285750">
              <a:buFont typeface="Arial" panose="020B0604020202020204" pitchFamily="34" charset="0"/>
              <a:buChar char="•"/>
            </a:pPr>
            <a:r>
              <a:rPr lang="es-CL" b="1" dirty="0"/>
              <a:t>Mercado de Lubricantes y Fluidos:</a:t>
            </a:r>
          </a:p>
          <a:p>
            <a:pPr marL="742950" lvl="1" indent="-285750">
              <a:buFont typeface="Arial" panose="020B0604020202020204" pitchFamily="34" charset="0"/>
              <a:buChar char="•"/>
            </a:pPr>
            <a:r>
              <a:rPr lang="es-CL" sz="1600" dirty="0"/>
              <a:t>Mercado en crecimiento. KIA y Pompeyo con bajo share, KIA con ligero crecimiento, Pompeyo decrece en ventas.</a:t>
            </a:r>
          </a:p>
          <a:p>
            <a:pPr marL="1200150" lvl="2" indent="-285750">
              <a:buFont typeface="Arial" panose="020B0604020202020204" pitchFamily="34" charset="0"/>
              <a:buChar char="•"/>
            </a:pPr>
            <a:r>
              <a:rPr lang="es-CL" sz="1600" dirty="0"/>
              <a:t>Foco en productos </a:t>
            </a:r>
            <a:r>
              <a:rPr lang="es-CL" sz="1600" dirty="0" err="1"/>
              <a:t>Mobil</a:t>
            </a:r>
            <a:r>
              <a:rPr lang="es-CL" sz="1600" dirty="0"/>
              <a:t> Super, los mejores de cada una de las empresas, con oportunidad de crecimiento en mercado.</a:t>
            </a:r>
          </a:p>
          <a:p>
            <a:pPr marL="1200150" lvl="2" indent="-285750">
              <a:buFont typeface="Arial" panose="020B0604020202020204" pitchFamily="34" charset="0"/>
              <a:buChar char="•"/>
            </a:pPr>
            <a:r>
              <a:rPr lang="es-CL" sz="1600" dirty="0"/>
              <a:t>Pompeyo: categoría Línea pesada ha mostrado alto crecimiento en los últimos 18 meses, oportunidad para seguir aumentando ventas.</a:t>
            </a:r>
          </a:p>
          <a:p>
            <a:pPr marL="1200150" lvl="2" indent="-285750">
              <a:buFont typeface="Arial" panose="020B0604020202020204" pitchFamily="34" charset="0"/>
              <a:buChar char="•"/>
            </a:pPr>
            <a:r>
              <a:rPr lang="es-CL" sz="1600" dirty="0"/>
              <a:t>Aumentar foco en Autos y camionetas, categoría más grande del mercado.</a:t>
            </a:r>
          </a:p>
          <a:p>
            <a:pPr marL="1200150" lvl="2" indent="-285750">
              <a:buFont typeface="Arial" panose="020B0604020202020204" pitchFamily="34" charset="0"/>
              <a:buChar char="•"/>
            </a:pPr>
            <a:endParaRPr lang="es-CL" sz="1600" dirty="0"/>
          </a:p>
        </p:txBody>
      </p:sp>
    </p:spTree>
    <p:extLst>
      <p:ext uri="{BB962C8B-B14F-4D97-AF65-F5344CB8AC3E}">
        <p14:creationId xmlns:p14="http://schemas.microsoft.com/office/powerpoint/2010/main" val="394043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E553-1934-B286-351B-4E02B692BB65}"/>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DD6EA9B-360E-E508-F255-80F73310D3EA}"/>
              </a:ext>
            </a:extLst>
          </p:cNvPr>
          <p:cNvSpPr txBox="1"/>
          <p:nvPr/>
        </p:nvSpPr>
        <p:spPr>
          <a:xfrm>
            <a:off x="515113" y="959247"/>
            <a:ext cx="11155680" cy="1354217"/>
          </a:xfrm>
          <a:prstGeom prst="rect">
            <a:avLst/>
          </a:prstGeom>
          <a:noFill/>
        </p:spPr>
        <p:txBody>
          <a:bodyPr wrap="square" rtlCol="0">
            <a:spAutoFit/>
          </a:bodyPr>
          <a:lstStyle/>
          <a:p>
            <a:pPr marL="285750" indent="-285750">
              <a:buFont typeface="Arial" panose="020B0604020202020204" pitchFamily="34" charset="0"/>
              <a:buChar char="•"/>
            </a:pPr>
            <a:r>
              <a:rPr lang="es-CL" b="1" dirty="0"/>
              <a:t>Mercado de Neumáticos:</a:t>
            </a:r>
          </a:p>
          <a:p>
            <a:pPr marL="742950" lvl="1" indent="-285750">
              <a:buFont typeface="Arial" panose="020B0604020202020204" pitchFamily="34" charset="0"/>
              <a:buChar char="•"/>
            </a:pPr>
            <a:r>
              <a:rPr lang="es-CL" sz="1600" dirty="0"/>
              <a:t>KIA: bajo share, pero crecimiento importante para el mes de junio 2025.</a:t>
            </a:r>
          </a:p>
          <a:p>
            <a:pPr marL="1200150" lvl="2" indent="-285750">
              <a:buFont typeface="Arial" panose="020B0604020202020204" pitchFamily="34" charset="0"/>
              <a:buChar char="•"/>
            </a:pPr>
            <a:r>
              <a:rPr lang="es-CL" sz="1600" dirty="0"/>
              <a:t>Foco en </a:t>
            </a:r>
            <a:r>
              <a:rPr lang="es-CL" sz="1600" dirty="0" err="1"/>
              <a:t>Hankook</a:t>
            </a:r>
            <a:r>
              <a:rPr lang="es-CL" sz="1600" dirty="0"/>
              <a:t>, marca está creciendo en el mercado de neumáticos</a:t>
            </a:r>
          </a:p>
          <a:p>
            <a:pPr marL="1200150" lvl="2" indent="-285750">
              <a:buFont typeface="Arial" panose="020B0604020202020204" pitchFamily="34" charset="0"/>
              <a:buChar char="•"/>
            </a:pPr>
            <a:endParaRPr lang="es-CL" sz="1600" dirty="0"/>
          </a:p>
          <a:p>
            <a:pPr marL="1200150" lvl="2" indent="-285750">
              <a:buFont typeface="Arial" panose="020B0604020202020204" pitchFamily="34" charset="0"/>
              <a:buChar char="•"/>
            </a:pPr>
            <a:endParaRPr lang="es-CL" sz="1600" dirty="0"/>
          </a:p>
        </p:txBody>
      </p:sp>
      <p:sp>
        <p:nvSpPr>
          <p:cNvPr id="5" name="CuadroTexto 4">
            <a:extLst>
              <a:ext uri="{FF2B5EF4-FFF2-40B4-BE49-F238E27FC236}">
                <a16:creationId xmlns:a16="http://schemas.microsoft.com/office/drawing/2014/main" id="{1C5252D5-C653-E124-E28C-2ED6C5FE36E7}"/>
              </a:ext>
            </a:extLst>
          </p:cNvPr>
          <p:cNvSpPr txBox="1"/>
          <p:nvPr/>
        </p:nvSpPr>
        <p:spPr>
          <a:xfrm>
            <a:off x="509017" y="2313464"/>
            <a:ext cx="11161776" cy="2585323"/>
          </a:xfrm>
          <a:prstGeom prst="rect">
            <a:avLst/>
          </a:prstGeom>
          <a:noFill/>
        </p:spPr>
        <p:txBody>
          <a:bodyPr wrap="square" rtlCol="0">
            <a:spAutoFit/>
          </a:bodyPr>
          <a:lstStyle/>
          <a:p>
            <a:pPr marL="285750" indent="-285750">
              <a:buFont typeface="Arial" panose="020B0604020202020204" pitchFamily="34" charset="0"/>
              <a:buChar char="•"/>
            </a:pPr>
            <a:r>
              <a:rPr lang="es-CL" b="1" dirty="0"/>
              <a:t>Mercado de Repuestos:</a:t>
            </a:r>
          </a:p>
          <a:p>
            <a:pPr marL="742950" lvl="1" indent="-285750">
              <a:buFont typeface="Arial" panose="020B0604020202020204" pitchFamily="34" charset="0"/>
              <a:buChar char="•"/>
            </a:pPr>
            <a:r>
              <a:rPr lang="es-CL" sz="1600" dirty="0"/>
              <a:t>Especialidad RDS: </a:t>
            </a:r>
            <a:r>
              <a:rPr lang="es-CL" sz="1600" dirty="0" err="1"/>
              <a:t>Seller</a:t>
            </a:r>
            <a:r>
              <a:rPr lang="es-CL" sz="1600" dirty="0"/>
              <a:t> más grande del sitio en ventas.</a:t>
            </a:r>
          </a:p>
          <a:p>
            <a:pPr marL="742950" lvl="1" indent="-285750">
              <a:buFont typeface="Arial" panose="020B0604020202020204" pitchFamily="34" charset="0"/>
              <a:buChar char="•"/>
            </a:pPr>
            <a:r>
              <a:rPr lang="es-CL" sz="1600" dirty="0"/>
              <a:t>KIA muestra progreso en ventas, Pompeyo muestra decrecimiento, ambas con bajo share dentro de un mercado en crecimiento.</a:t>
            </a:r>
          </a:p>
          <a:p>
            <a:pPr marL="1200150" lvl="2" indent="-285750">
              <a:buFont typeface="Arial" panose="020B0604020202020204" pitchFamily="34" charset="0"/>
              <a:buChar char="•"/>
            </a:pPr>
            <a:r>
              <a:rPr lang="es-CL" sz="1600" dirty="0"/>
              <a:t>KIA: Mayor foco a categoría Motores, la más grande del sitio.</a:t>
            </a:r>
          </a:p>
          <a:p>
            <a:pPr marL="1200150" lvl="2" indent="-285750">
              <a:buFont typeface="Arial" panose="020B0604020202020204" pitchFamily="34" charset="0"/>
              <a:buChar char="•"/>
            </a:pPr>
            <a:r>
              <a:rPr lang="es-CL" sz="1600" dirty="0"/>
              <a:t>Pompeyo: Mayor foco a categoría Transmisión.</a:t>
            </a:r>
          </a:p>
          <a:p>
            <a:pPr marL="1200150" lvl="2" indent="-285750">
              <a:buFont typeface="Arial" panose="020B0604020202020204" pitchFamily="34" charset="0"/>
              <a:buChar char="•"/>
            </a:pPr>
            <a:r>
              <a:rPr lang="es-CL" sz="1600" dirty="0"/>
              <a:t>Potenciamiento a marca KIA, vendida por ambos, marca de renombre en mercado automotriz chileno con baja representación en MELI.</a:t>
            </a:r>
          </a:p>
          <a:p>
            <a:pPr marL="742950" lvl="1" indent="-285750">
              <a:buFont typeface="Arial" panose="020B0604020202020204" pitchFamily="34" charset="0"/>
              <a:buChar char="•"/>
            </a:pPr>
            <a:endParaRPr lang="es-CL" sz="1600" dirty="0"/>
          </a:p>
          <a:p>
            <a:pPr marL="1200150" lvl="2" indent="-285750">
              <a:buFont typeface="Arial" panose="020B0604020202020204" pitchFamily="34" charset="0"/>
              <a:buChar char="•"/>
            </a:pPr>
            <a:endParaRPr lang="es-CL" sz="1600" dirty="0"/>
          </a:p>
        </p:txBody>
      </p:sp>
    </p:spTree>
    <p:extLst>
      <p:ext uri="{BB962C8B-B14F-4D97-AF65-F5344CB8AC3E}">
        <p14:creationId xmlns:p14="http://schemas.microsoft.com/office/powerpoint/2010/main" val="254200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2" name="Título 1">
            <a:extLst>
              <a:ext uri="{FF2B5EF4-FFF2-40B4-BE49-F238E27FC236}">
                <a16:creationId xmlns:a16="http://schemas.microsoft.com/office/drawing/2014/main" id="{E4D7ACBD-BA0B-C4B3-CD2C-6FB41CAC7781}"/>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s-CL" b="1" kern="1200" noProof="0" dirty="0">
                <a:solidFill>
                  <a:schemeClr val="tx1"/>
                </a:solidFill>
                <a:latin typeface="+mj-lt"/>
                <a:ea typeface="+mj-ea"/>
                <a:cs typeface="+mj-cs"/>
              </a:rPr>
              <a:t>Top 5 Marcas más vendidas por KIA Chile</a:t>
            </a:r>
          </a:p>
        </p:txBody>
      </p:sp>
      <p:sp>
        <p:nvSpPr>
          <p:cNvPr id="32" name="Rectangle 2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noProof="0" dirty="0"/>
          </a:p>
        </p:txBody>
      </p:sp>
      <p:sp>
        <p:nvSpPr>
          <p:cNvPr id="30" name="Rectangle 29">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Imagen 4">
            <a:extLst>
              <a:ext uri="{FF2B5EF4-FFF2-40B4-BE49-F238E27FC236}">
                <a16:creationId xmlns:a16="http://schemas.microsoft.com/office/drawing/2014/main" id="{41BA6FB9-2586-700D-65E0-7461DD7C6B9B}"/>
              </a:ext>
            </a:extLst>
          </p:cNvPr>
          <p:cNvPicPr>
            <a:picLocks noChangeAspect="1"/>
          </p:cNvPicPr>
          <p:nvPr/>
        </p:nvPicPr>
        <p:blipFill>
          <a:blip r:embed="rId2"/>
          <a:stretch>
            <a:fillRect/>
          </a:stretch>
        </p:blipFill>
        <p:spPr>
          <a:xfrm>
            <a:off x="517867" y="3236451"/>
            <a:ext cx="6281928" cy="3109553"/>
          </a:xfrm>
          <a:prstGeom prst="rect">
            <a:avLst/>
          </a:prstGeom>
        </p:spPr>
      </p:pic>
      <p:sp>
        <p:nvSpPr>
          <p:cNvPr id="6" name="CuadroTexto 5">
            <a:extLst>
              <a:ext uri="{FF2B5EF4-FFF2-40B4-BE49-F238E27FC236}">
                <a16:creationId xmlns:a16="http://schemas.microsoft.com/office/drawing/2014/main" id="{9EFEE838-A86D-A019-AEFD-8054AFAEE19A}"/>
              </a:ext>
            </a:extLst>
          </p:cNvPr>
          <p:cNvSpPr txBox="1"/>
          <p:nvPr/>
        </p:nvSpPr>
        <p:spPr>
          <a:xfrm>
            <a:off x="7507224" y="1088136"/>
            <a:ext cx="4160520" cy="5257800"/>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s-CL" noProof="0" dirty="0" err="1"/>
              <a:t>Mobil</a:t>
            </a:r>
            <a:r>
              <a:rPr lang="es-CL" noProof="0" dirty="0"/>
              <a:t> Super: 52,18% de la venta de KIA Chile (todo en Lubricante y Fluidos)</a:t>
            </a:r>
          </a:p>
          <a:p>
            <a:pPr indent="-228600">
              <a:lnSpc>
                <a:spcPct val="110000"/>
              </a:lnSpc>
              <a:spcAft>
                <a:spcPts val="600"/>
              </a:spcAft>
              <a:buFont typeface="Arial" panose="020B0604020202020204" pitchFamily="34" charset="0"/>
              <a:buChar char="•"/>
            </a:pPr>
            <a:r>
              <a:rPr lang="es-CL" noProof="0" dirty="0"/>
              <a:t>KIA: 25,37% de la venta de KIA Chile</a:t>
            </a:r>
          </a:p>
          <a:p>
            <a:pPr indent="-228600">
              <a:lnSpc>
                <a:spcPct val="110000"/>
              </a:lnSpc>
              <a:spcAft>
                <a:spcPts val="600"/>
              </a:spcAft>
              <a:buFont typeface="Arial" panose="020B0604020202020204" pitchFamily="34" charset="0"/>
              <a:buChar char="•"/>
            </a:pPr>
            <a:r>
              <a:rPr lang="es-CL" noProof="0" dirty="0"/>
              <a:t>Shell: 17,21% de la venta de KIA Chile (todo en Lubricante y Fluidos)</a:t>
            </a:r>
          </a:p>
          <a:p>
            <a:pPr indent="-228600">
              <a:lnSpc>
                <a:spcPct val="110000"/>
              </a:lnSpc>
              <a:spcAft>
                <a:spcPts val="600"/>
              </a:spcAft>
              <a:buFont typeface="Arial" panose="020B0604020202020204" pitchFamily="34" charset="0"/>
              <a:buChar char="•"/>
            </a:pPr>
            <a:r>
              <a:rPr lang="es-CL" noProof="0" dirty="0"/>
              <a:t>Sin marca: 3,35% de la venta de KIA Chile</a:t>
            </a:r>
          </a:p>
          <a:p>
            <a:pPr indent="-228600">
              <a:lnSpc>
                <a:spcPct val="110000"/>
              </a:lnSpc>
              <a:spcAft>
                <a:spcPts val="600"/>
              </a:spcAft>
              <a:buFont typeface="Arial" panose="020B0604020202020204" pitchFamily="34" charset="0"/>
              <a:buChar char="•"/>
            </a:pPr>
            <a:r>
              <a:rPr lang="es-CL" noProof="0" dirty="0" err="1"/>
              <a:t>Hankook</a:t>
            </a:r>
            <a:r>
              <a:rPr lang="es-CL" noProof="0" dirty="0"/>
              <a:t>: 0,75% de la venta de KIA Chile (todo en Neumáticos)</a:t>
            </a:r>
          </a:p>
        </p:txBody>
      </p:sp>
    </p:spTree>
    <p:extLst>
      <p:ext uri="{BB962C8B-B14F-4D97-AF65-F5344CB8AC3E}">
        <p14:creationId xmlns:p14="http://schemas.microsoft.com/office/powerpoint/2010/main" val="2573116442"/>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364</TotalTime>
  <Words>2621</Words>
  <Application>Microsoft Office PowerPoint</Application>
  <PresentationFormat>Panorámica</PresentationFormat>
  <Paragraphs>384</Paragraphs>
  <Slides>85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85</vt:i4>
      </vt:variant>
    </vt:vector>
  </HeadingPairs>
  <TitlesOfParts>
    <vt:vector size="88" baseType="lpstr">
      <vt:lpstr>Arial</vt:lpstr>
      <vt:lpstr>Bierstadt</vt:lpstr>
      <vt:lpstr>GestaltVTI</vt:lpstr>
      <vt:lpstr>KIA Chile, Pompeyo Carrasco y RDS en MercadoLibre: Análisis de Mercados</vt:lpstr>
      <vt:lpstr>Marco de Análisis</vt:lpstr>
      <vt:lpstr>Distribución de ventas del sitio</vt:lpstr>
      <vt:lpstr>Distribución de ventas KIA Chile</vt:lpstr>
      <vt:lpstr>Distribución de ventas Pompeyo Carrasco</vt:lpstr>
      <vt:lpstr>Distribución de ventas RDS</vt:lpstr>
      <vt:lpstr>KIA Chile</vt:lpstr>
      <vt:lpstr>Ventas de KIA Chile durante el periodo de estudio</vt:lpstr>
      <vt:lpstr>Top 5 Marcas más vendidas por KIA Chile</vt:lpstr>
      <vt:lpstr>Top Productos KIA Chile según venta durante el periodo de estudio</vt:lpstr>
      <vt:lpstr>Pompeyo Carrasco</vt:lpstr>
      <vt:lpstr>Ventas de Pompeyo Carrasco durante el periodo de estudio</vt:lpstr>
      <vt:lpstr>Top 5 Marcas más vendidas por Pompeyo Carrasco</vt:lpstr>
      <vt:lpstr>Top Productos Pompeyo Carrasco según venta durante el periodo de estudio</vt:lpstr>
      <vt:lpstr>RDS</vt:lpstr>
      <vt:lpstr>Ventas de RDS durante el periodo de estudio</vt:lpstr>
      <vt:lpstr>Top 5 Marcas más vendidas por RDS</vt:lpstr>
      <vt:lpstr>Top Productos RDS según venta durante el periodo de estudio</vt:lpstr>
      <vt:lpstr>Mercado de Accesorios</vt:lpstr>
      <vt:lpstr>Distribución de ventas mercado de Accesorios por Seller</vt:lpstr>
      <vt:lpstr>Distribución de ventas en mercado de Accesorios por categoría</vt:lpstr>
      <vt:lpstr>Top 5 Marcas más vendidas en mercado de Accesorios</vt:lpstr>
      <vt:lpstr>Top Productos mercado Accesorios según venta durante el periodo de estudio</vt:lpstr>
      <vt:lpstr>KIA Chile en Mercado de Accesorios</vt:lpstr>
      <vt:lpstr>Distribución de ventas KIA Chile en mercado de Accesorios por Categoría</vt:lpstr>
      <vt:lpstr>Top Marcas más vendidas por KIA Chile en mercado de Accesorios</vt:lpstr>
      <vt:lpstr>Top Productos de KIA Chile en mercado Accesorios según venta durante el periodo de estudio</vt:lpstr>
      <vt:lpstr>Pompeyo Carrasco en Mercado de Accesorios</vt:lpstr>
      <vt:lpstr>Distribución de ventas Pompeyo en mercado de Accesorios por Categoría</vt:lpstr>
      <vt:lpstr>Top 5 Marcas más vendidas por Pompeyo en mercado de Accesorios</vt:lpstr>
      <vt:lpstr>Top Productos de Pompeyo en mercado Accesorios según venta durante el periodo de estudio</vt:lpstr>
      <vt:lpstr>RDS en Mercado de Accesorios</vt:lpstr>
      <vt:lpstr>Distribución de ventas RDS en mercado de Accesorios por Categoría</vt:lpstr>
      <vt:lpstr>Top 5 Marcas más vendidas por RDS en Accesorios</vt:lpstr>
      <vt:lpstr>Top Productos RDS en mercado Accesorios según venta durante el periodo de estudio</vt:lpstr>
      <vt:lpstr>Mercado de Lubricantes y Fluidos</vt:lpstr>
      <vt:lpstr>Distribución de ventas mercado de Lubricantes por Seller</vt:lpstr>
      <vt:lpstr>Distribución de ventas en mercado de Lubricantes por categoría</vt:lpstr>
      <vt:lpstr>Top 5 Marcas más vendidas en mercado de Lubricantes</vt:lpstr>
      <vt:lpstr>Top Productos mercado Lubricantes según venta durante el periodo de estudio</vt:lpstr>
      <vt:lpstr>KIA Chile en Mercado de Lubricantes</vt:lpstr>
      <vt:lpstr>Distribución de ventas KIA Chile en mercado de Lubricantes por Categoría</vt:lpstr>
      <vt:lpstr>Top Marcas más vendidas por KIA Chile en mercado de Lubricantes</vt:lpstr>
      <vt:lpstr>Top Productos de KIA Chile en mercado Lubricantes según venta durante el periodo de estudio</vt:lpstr>
      <vt:lpstr>Pompeyo Carrasco en Mercado de Lubricantes</vt:lpstr>
      <vt:lpstr>Distribución de ventas Pompeyo en mercado de Lubricantes por Categoría</vt:lpstr>
      <vt:lpstr>Top 5 Marcas más vendidas por Pompeyo en mercado de Lubricantes</vt:lpstr>
      <vt:lpstr>Top Productos de Pompeyo en mercado Lubricantes según venta durante el periodo de estudio</vt:lpstr>
      <vt:lpstr>RDS en Mercado de Lubricantes</vt:lpstr>
      <vt:lpstr>Distribución de ventas RDS en mercado de Lubricantes por Categoría</vt:lpstr>
      <vt:lpstr>Top 5 Marcas más vendidas por RDS en Lubricantes</vt:lpstr>
      <vt:lpstr>Top Productos RDS en mercado Lubricantes según venta durante el periodo de estudio</vt:lpstr>
      <vt:lpstr>Mercado de Neumáticos</vt:lpstr>
      <vt:lpstr>Distribución de ventas mercado de Neumáticos por Seller</vt:lpstr>
      <vt:lpstr>Distribución de ventas en mercado de Neumáticos por categoría</vt:lpstr>
      <vt:lpstr>Top 5 Marcas más vendidas en mercado de Neumáticos</vt:lpstr>
      <vt:lpstr>Top Productos mercado Neumáticos según venta durante el periodo de estudio</vt:lpstr>
      <vt:lpstr>KIA Chile en Mercado de Neumáticos</vt:lpstr>
      <vt:lpstr>Distribución de ventas KIA Chile en mercado de Neumáticos por Categoría</vt:lpstr>
      <vt:lpstr>Top 5 Marcas más vendidas por KIA Chile en mercado de Neumáticos</vt:lpstr>
      <vt:lpstr>Top Productos de KIA Chile en mercado Neumáticos según venta durante el periodo de estudio</vt:lpstr>
      <vt:lpstr>RDS en Mercado de Neumáticos</vt:lpstr>
      <vt:lpstr>Distribución de ventas RDS en mercado de Neumáticos por Categoría</vt:lpstr>
      <vt:lpstr>Top 5 Marcas más vendidas por RDS en Neumáticos</vt:lpstr>
      <vt:lpstr>Top Productos RDS en mercado Neumáticos según venta durante el periodo de estudio</vt:lpstr>
      <vt:lpstr>Mercado de Repuestos</vt:lpstr>
      <vt:lpstr>Distribución de ventas mercado de Repuestos por Seller</vt:lpstr>
      <vt:lpstr>Distribución de ventas en mercado de Repuestos por categoría</vt:lpstr>
      <vt:lpstr>Top 5 Marcas más vendidas en mercado de Repuestos</vt:lpstr>
      <vt:lpstr>Top Productos mercado Repuestos según venta durante el periodo de estudio</vt:lpstr>
      <vt:lpstr>KIA Chile en Mercado de Repuestos</vt:lpstr>
      <vt:lpstr>Distribución de ventas KIA Chile en mercado de Repuestos por Categoría</vt:lpstr>
      <vt:lpstr>Top Marcas más vendidas por KIA Chile en mercado de Repuestos</vt:lpstr>
      <vt:lpstr>Top Productos de KIA Chile en mercado Repuestos según venta durante el periodo de estudio</vt:lpstr>
      <vt:lpstr>Pompeyo Carrasco en Mercado de Repuestos</vt:lpstr>
      <vt:lpstr>Distribución de ventas Pompeyo en mercado de Repuestos por Categoría</vt:lpstr>
      <vt:lpstr>Top 5 Marcas más vendidas por Pompeyo en mercado de Repuestos</vt:lpstr>
      <vt:lpstr>Top Productos de Pompeyo en mercado Repuestos según venta durante el periodo de estudio</vt:lpstr>
      <vt:lpstr>RDS en Mercado de Repuestos</vt:lpstr>
      <vt:lpstr>Distribución de ventas RDS en mercado de Repuestos por Categoría</vt:lpstr>
      <vt:lpstr>Top 5 Marcas más vendidas por RDS en Repuestos</vt:lpstr>
      <vt:lpstr>Top Productos RDS en mercado Repuestos según venta durante el periodo de estudio</vt:lpstr>
      <vt:lpstr>Oportunidades de Negocio</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Martín Felipe Carrasco Tallar</dc:creator>
  <cp:lastModifiedBy>Martín Felipe Carrasco Tallar</cp:lastModifiedBy>
  <cp:revision>1</cp:revision>
  <dcterms:created xsi:type="dcterms:W3CDTF">2025-07-22T17:51:20Z</dcterms:created>
  <dcterms:modified xsi:type="dcterms:W3CDTF">2025-07-23T16:14:52Z</dcterms:modified>
</cp:coreProperties>
</file>